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F9D-54D4-6FAB-5442-C354EF4A4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079D-E929-DAE4-C2BE-590A10B3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CDA-89A4-39AC-17C6-F88D477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BBA-A888-E143-4A0F-4C71EF8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3F5-9925-F0E3-8C8F-154DD9F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AFA5-6331-C12A-8520-C0A15F71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AF73-5EF2-65DC-8DEF-658F4A67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C1D1-2464-5841-50A2-5CB1E223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95E7-E0C0-742E-B390-9E425A4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96F7-4D45-4A51-C921-05687E0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B1B73-0F30-C2F1-359D-D3FB4AB6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E9BA-57DA-1E01-9F1B-9CF6B864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835A-8E1A-BA0F-5950-D149FCA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7FB7-7514-FF6D-8AF6-8859923E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19AE-558F-BEEE-6966-C6F9D0A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6C44-167C-738E-47EE-2529D5E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A99E-3DF4-808E-43BE-23BAE040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7A76-DA16-B084-5857-E7615098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38F-F4DE-AF2C-D9B5-864AA85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45B-A4CF-77FE-5884-A5C7E08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10B-EC2D-DE9C-76B9-11D63846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90EB-B6EE-0246-D674-BC3974D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4759-5FEB-6B99-46F7-62AD01EF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3E48-0E96-DB3B-D122-8FA5E50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4815-CD78-6D54-D35D-B256E55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1FF3-B37F-4692-84A6-F037B66F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AAC7-6598-E5EF-A4F1-407F3C99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FDED-B9C9-F451-14C2-6CEE2050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046A-1504-932D-CEF1-BE0AEE59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5EFD-4D80-10CF-CC3B-0180322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F29A-EC4C-2B73-4D06-46F0D6C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6B1-F28B-5AB7-CF16-42277B9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17B8-0F40-99EC-1E66-4B5982AD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C78FF-2202-57F0-2CC5-32CFC70A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C75F-B727-9A4C-7C10-EB68D8125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66A96-9595-5851-54BD-E8280CBD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DC2A4-6B92-1C6D-C8FC-56CDE61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5A429-C19F-3642-BC56-0AE18ED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13856-2597-E4C8-1593-6B34B6E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8D9-041A-2D5F-A0FA-D499D97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919A-7543-4138-2717-F24EBCAA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314D2-2B75-EE25-121F-D87D60C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43C2-A5AE-5D05-938B-6F6604AD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883A-9771-861F-1FCC-5B11A913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2AA0-3195-6805-6C35-3BB5F2C5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0074-25DC-3CCA-C383-7DD4446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4B46-27C9-4FC2-C250-370CB1F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56E-60C2-2DA1-9AEF-B0F98B34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A440-9142-17CD-7D68-CA942D41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CE13-0D86-989A-B3EC-B33E565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DEE5-5F3E-9F6B-A974-7E3A60E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FCD3-2E12-64DA-8552-47520E4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BB5-E481-EAD5-E2D1-C1BB5A6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B9443-1447-92E8-D43A-62232198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B317-64D2-6947-F72E-84CAA13F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6E753-2F8E-FE38-7263-7F0B8A1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D822-A302-7543-D745-120A706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9A64-53AB-BCDC-EFFA-4684D09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8DC32-701A-4B25-C457-FD7D99C1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413C-7CAB-C323-7EB1-8BE359CB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7D06-35B0-6663-10FC-95CC2BFC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169DB-DC37-0147-99EF-2AFC2A26E12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8D5D-8B7A-965B-B321-A3F99486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7AA7-1857-1D96-8674-AC881FAD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7542AF9-E34E-E213-A287-0D5315E93AAE}"/>
              </a:ext>
            </a:extLst>
          </p:cNvPr>
          <p:cNvGrpSpPr/>
          <p:nvPr/>
        </p:nvGrpSpPr>
        <p:grpSpPr>
          <a:xfrm>
            <a:off x="-142875" y="-1"/>
            <a:ext cx="5185050" cy="6858000"/>
            <a:chOff x="1147094" y="721238"/>
            <a:chExt cx="3437481" cy="5489082"/>
          </a:xfrm>
        </p:grpSpPr>
        <p:pic>
          <p:nvPicPr>
            <p:cNvPr id="1036" name="Picture 10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186F17-5C27-233A-E050-589FCA21F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1037" name="Picture 10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866AE4-E233-9EDF-A1B5-64A921E3D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1038" name="Picture 10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AB2C34-4B01-7429-A482-F683D310E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1039" name="Picture 10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918537-449A-1CFE-731A-80C3E82E9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040" name="Picture 10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C421A1-20CD-CCC0-D6DD-6EED9843E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041" name="Picture 10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435424-9413-5841-A159-F03FA1D71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042" name="Picture 10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027170C-53B0-385B-4318-4D94080B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043" name="Picture 10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5BCCE4C-8B3F-9510-4A4D-14751D518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044" name="Picture 10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118A34-B3C7-CABC-77AB-238EC6D47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045" name="Picture 10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48F2094-9729-DF3D-11D2-3B9E60CC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046" name="Picture 10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6E1781-F5B4-572E-7924-7E7F38EDC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047" name="Picture 104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E0229D-6885-1065-5B31-F8E9A3F75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048" name="Picture 104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5B328E0-5A58-3EFF-6BFF-63A64B8F5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1049" name="Picture 104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6E33789-366D-6D48-D1ED-43A29383E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1050" name="Picture 104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6686AC1-62F8-84B8-8630-B92CE6D2A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1051" name="Picture 10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F241C5-814C-AE11-6786-43C123641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1052" name="Picture 10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F32FC2C-5C05-E7BD-53AD-BDA5A57BA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1053" name="Picture 105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E15484F-B16D-6C87-369A-A023256B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1054" name="Picture 105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D42661A-1A74-2E7F-EA0C-0E339A3AC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1055" name="Picture 105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D6A21B7-B8AE-9659-FCBB-94712DE14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1056" name="Picture 105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B0887D7-0781-AA10-0CFA-72F5EFC34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1057" name="Picture 105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3A9EE68-7A60-6B03-8497-547EE0C2D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1058" name="Picture 105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92F3A2-A4C4-52B2-6A24-37900904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1059" name="Picture 105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DC04CF-F614-7761-61BB-78DDC9796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1060" name="Picture 105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C4D2569-DDB2-AEC7-630A-EA4E5821A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1061" name="Picture 106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A701745-726D-E08F-27BF-98EF10E3F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1062" name="Picture 106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BDB52DD-CAA8-48D1-286F-A6300DA3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1063" name="Picture 106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6E41F9C-E402-2F9D-A296-EA06DC4D1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1064" name="Picture 106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7FF01D2-D31C-44F8-306D-A4A5A14DB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1065" name="Picture 106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BDFF4A-9EE6-CB8E-5B37-F393F351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1066" name="Picture 106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6A27C8-3FB8-43F2-4F38-274085593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1067" name="Picture 106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5AA1337-3442-8203-22FF-620787D0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1068" name="Picture 106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72B56EE-0E70-3B79-F77F-D9151725D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1069" name="Picture 106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F233C57-A63A-40D1-3F2E-032ACC5C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1070" name="Picture 106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091865-EA2D-4A29-B6C9-FF3EA1A19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1071" name="Picture 107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8CAD4A-7912-7878-38A3-126DA1EF0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1072" name="Picture 107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776D39-D93C-5FA8-E975-4E059BB32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1073" name="Picture 107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9AB9F6-D188-20B1-E358-163D8ED2C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1074" name="Picture 107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E00A94-9665-2092-E635-B24375B84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1075" name="Picture 107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4E8C2F-AA75-55BF-1214-82DC1C99D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67B771-7470-B0E6-279A-30ADCEA3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2021857"/>
            <a:ext cx="746067" cy="708293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958474-4873-A815-9591-8C4F52246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2014107"/>
            <a:ext cx="746067" cy="708293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ABE8387-0548-495D-8D92-5989FFBE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2032377"/>
            <a:ext cx="750003" cy="712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CB85C-21C4-3792-874F-BC4969C11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1766578" y="2011942"/>
            <a:ext cx="415177" cy="40858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42383-DEB5-ACC9-21EF-41FFDAEDFA4F}"/>
              </a:ext>
            </a:extLst>
          </p:cNvPr>
          <p:cNvSpPr/>
          <p:nvPr/>
        </p:nvSpPr>
        <p:spPr>
          <a:xfrm>
            <a:off x="1169965" y="700087"/>
            <a:ext cx="2943225" cy="5457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F4E17E-D26E-947F-F14A-29DFAA1D4E0B}"/>
              </a:ext>
            </a:extLst>
          </p:cNvPr>
          <p:cNvGrpSpPr/>
          <p:nvPr/>
        </p:nvGrpSpPr>
        <p:grpSpPr>
          <a:xfrm>
            <a:off x="8312004" y="472549"/>
            <a:ext cx="1667213" cy="816430"/>
            <a:chOff x="8312004" y="472549"/>
            <a:chExt cx="1667213" cy="81643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30D8A72-6BC4-F36A-D950-0424F089A53B}"/>
                </a:ext>
              </a:extLst>
            </p:cNvPr>
            <p:cNvSpPr/>
            <p:nvPr/>
          </p:nvSpPr>
          <p:spPr>
            <a:xfrm>
              <a:off x="8821930" y="722578"/>
              <a:ext cx="1157287" cy="3857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glow rad="259352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Sun (Plants vs. Zombies) | Heroism Wiki | Fandom">
              <a:extLst>
                <a:ext uri="{FF2B5EF4-FFF2-40B4-BE49-F238E27FC236}">
                  <a16:creationId xmlns:a16="http://schemas.microsoft.com/office/drawing/2014/main" id="{902CA2C5-BB88-450D-0D71-B7E97E595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04" y="472549"/>
              <a:ext cx="816430" cy="81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lants vs. Zombies Sun and Sun-shroom cursor – Custom Cursor">
              <a:extLst>
                <a:ext uri="{FF2B5EF4-FFF2-40B4-BE49-F238E27FC236}">
                  <a16:creationId xmlns:a16="http://schemas.microsoft.com/office/drawing/2014/main" id="{8A97CDC7-3761-454D-E204-DCFC80810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r="49750"/>
            <a:stretch/>
          </p:blipFill>
          <p:spPr bwMode="auto">
            <a:xfrm>
              <a:off x="8453615" y="559271"/>
              <a:ext cx="582202" cy="661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1943F0-D6E3-7CBE-6541-0C1B3E626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12" b="95640"/>
          <a:stretch/>
        </p:blipFill>
        <p:spPr>
          <a:xfrm>
            <a:off x="1260058" y="5608661"/>
            <a:ext cx="437882" cy="366111"/>
          </a:xfrm>
          <a:prstGeom prst="rect">
            <a:avLst/>
          </a:prstGeom>
        </p:spPr>
      </p:pic>
      <p:pic>
        <p:nvPicPr>
          <p:cNvPr id="1076" name="Picture 10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D60279-1A30-6300-E7FE-C0362D9191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988966" y="275198"/>
            <a:ext cx="1402746" cy="1436110"/>
          </a:xfrm>
          <a:prstGeom prst="rect">
            <a:avLst/>
          </a:prstGeom>
        </p:spPr>
      </p:pic>
      <p:pic>
        <p:nvPicPr>
          <p:cNvPr id="1077" name="Picture 10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572AEE-B1A1-9297-001A-0D1591672B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7816" r="67208" b="74721"/>
          <a:stretch/>
        </p:blipFill>
        <p:spPr>
          <a:xfrm>
            <a:off x="3134700" y="5620947"/>
            <a:ext cx="816431" cy="245130"/>
          </a:xfrm>
          <a:prstGeom prst="rect">
            <a:avLst/>
          </a:prstGeom>
        </p:spPr>
      </p:pic>
      <p:pic>
        <p:nvPicPr>
          <p:cNvPr id="1078" name="Picture 10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A33ED7-B920-B492-ECDB-081BD1338F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3820778" y="5265853"/>
            <a:ext cx="147817" cy="601672"/>
          </a:xfrm>
          <a:prstGeom prst="rect">
            <a:avLst/>
          </a:prstGeom>
        </p:spPr>
      </p:pic>
      <p:pic>
        <p:nvPicPr>
          <p:cNvPr id="1081" name="Picture 10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596741-C0E3-2F26-13C8-6F1A2E822A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1267858" y="1681617"/>
            <a:ext cx="147817" cy="601672"/>
          </a:xfrm>
          <a:prstGeom prst="rect">
            <a:avLst/>
          </a:prstGeom>
        </p:spPr>
      </p:pic>
      <p:pic>
        <p:nvPicPr>
          <p:cNvPr id="1082" name="Picture 10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EE91DF-0AD4-7458-B4B5-9FC4724942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05" t="-344" r="88228" b="91610"/>
          <a:stretch/>
        </p:blipFill>
        <p:spPr>
          <a:xfrm>
            <a:off x="1277020" y="1646048"/>
            <a:ext cx="298208" cy="286866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75B466FF-CF7D-A83C-46AD-7810F22536DC}"/>
              </a:ext>
            </a:extLst>
          </p:cNvPr>
          <p:cNvSpPr txBox="1"/>
          <p:nvPr/>
        </p:nvSpPr>
        <p:spPr>
          <a:xfrm>
            <a:off x="1785041" y="2372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0B2A830-E557-1267-B6FD-DBA40D100AAB}"/>
              </a:ext>
            </a:extLst>
          </p:cNvPr>
          <p:cNvSpPr txBox="1"/>
          <p:nvPr/>
        </p:nvSpPr>
        <p:spPr>
          <a:xfrm>
            <a:off x="2508104" y="2353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F4AF4A9-2048-59FE-AF45-963A9A1E7E94}"/>
              </a:ext>
            </a:extLst>
          </p:cNvPr>
          <p:cNvSpPr txBox="1"/>
          <p:nvPr/>
        </p:nvSpPr>
        <p:spPr>
          <a:xfrm>
            <a:off x="3206499" y="234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5792E-BF65-7637-499E-169C3B11BC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6298874" y="304551"/>
            <a:ext cx="1219315" cy="124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0A81F-4F0F-77F8-7DEF-7BF628EA6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5" r="39058" b="64143"/>
          <a:stretch/>
        </p:blipFill>
        <p:spPr>
          <a:xfrm>
            <a:off x="2503278" y="2027777"/>
            <a:ext cx="418364" cy="449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1AD8A-53CF-0F53-2476-E6D63D4BF7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889" r="19265" b="64588"/>
          <a:stretch/>
        </p:blipFill>
        <p:spPr>
          <a:xfrm>
            <a:off x="3142627" y="2004942"/>
            <a:ext cx="415177" cy="42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C5CFB-295E-0D22-3394-657D11466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6927668" y="2550332"/>
            <a:ext cx="415177" cy="408587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C1D75D5-23DE-C05E-79D0-6FE99A27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7584498" y="3217250"/>
            <a:ext cx="746067" cy="70829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B78CC5-8619-D7F1-813D-B058965D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8287342" y="3209500"/>
            <a:ext cx="746067" cy="708293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44FD15-81B4-2DA3-AC4F-52671FCA9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6854765" y="3227770"/>
            <a:ext cx="750003" cy="71203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563DB-020D-BECB-59A2-6509C5C0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74785" y="2830714"/>
            <a:ext cx="746067" cy="708293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9C81DE0-AFD0-DDD5-8698-19F3DDE82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77629" y="2822964"/>
            <a:ext cx="746067" cy="708293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E816D-0B8C-BEF7-831E-A3D0790C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45052" y="2841234"/>
            <a:ext cx="750003" cy="7120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97209-3EFC-7ED7-E17C-577A03E420A4}"/>
              </a:ext>
            </a:extLst>
          </p:cNvPr>
          <p:cNvSpPr txBox="1"/>
          <p:nvPr/>
        </p:nvSpPr>
        <p:spPr>
          <a:xfrm>
            <a:off x="1777534" y="31813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962BD-88C3-8661-F819-336B1EBF9CDD}"/>
              </a:ext>
            </a:extLst>
          </p:cNvPr>
          <p:cNvSpPr txBox="1"/>
          <p:nvPr/>
        </p:nvSpPr>
        <p:spPr>
          <a:xfrm>
            <a:off x="2500597" y="3161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F68EF-5354-1C80-8F6B-247942C08438}"/>
              </a:ext>
            </a:extLst>
          </p:cNvPr>
          <p:cNvSpPr txBox="1"/>
          <p:nvPr/>
        </p:nvSpPr>
        <p:spPr>
          <a:xfrm>
            <a:off x="3198992" y="31505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54B827-A63A-159B-698F-4495F0822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3668294"/>
            <a:ext cx="746067" cy="708293"/>
          </a:xfrm>
          <a:prstGeom prst="rect">
            <a:avLst/>
          </a:prstGeom>
        </p:spPr>
      </p:pic>
      <p:pic>
        <p:nvPicPr>
          <p:cNvPr id="30" name="Picture 29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11EE54-FDFA-1A44-0894-CEF7BA66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3660544"/>
            <a:ext cx="746067" cy="708293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353A52-1BF8-150D-C080-C9C3C3C67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3678814"/>
            <a:ext cx="750003" cy="7120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B84D30-DF28-2472-E02F-86517EE83241}"/>
              </a:ext>
            </a:extLst>
          </p:cNvPr>
          <p:cNvSpPr txBox="1"/>
          <p:nvPr/>
        </p:nvSpPr>
        <p:spPr>
          <a:xfrm>
            <a:off x="1785041" y="40189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8B21D-341F-23B7-0FFB-130DB4EF1944}"/>
              </a:ext>
            </a:extLst>
          </p:cNvPr>
          <p:cNvSpPr txBox="1"/>
          <p:nvPr/>
        </p:nvSpPr>
        <p:spPr>
          <a:xfrm>
            <a:off x="2508104" y="3999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19E68-0380-3748-9D96-17B7F597ADB5}"/>
              </a:ext>
            </a:extLst>
          </p:cNvPr>
          <p:cNvSpPr txBox="1"/>
          <p:nvPr/>
        </p:nvSpPr>
        <p:spPr>
          <a:xfrm>
            <a:off x="3206499" y="3988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E547A-3F15-3FFD-CBA6-C6A702E1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4525544"/>
            <a:ext cx="746067" cy="708293"/>
          </a:xfrm>
          <a:prstGeom prst="rect">
            <a:avLst/>
          </a:prstGeom>
        </p:spPr>
      </p:pic>
      <p:pic>
        <p:nvPicPr>
          <p:cNvPr id="36" name="Picture 3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ADA2A6-FDC9-905D-0A98-0F2D24AF2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4517794"/>
            <a:ext cx="746067" cy="708293"/>
          </a:xfrm>
          <a:prstGeom prst="rect">
            <a:avLst/>
          </a:prstGeom>
        </p:spPr>
      </p:pic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21C6E9-81F3-0134-7BD6-F63E95E05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4536064"/>
            <a:ext cx="750003" cy="712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F17F10-E2DE-0CB7-92D0-3014AA9834FE}"/>
              </a:ext>
            </a:extLst>
          </p:cNvPr>
          <p:cNvSpPr txBox="1"/>
          <p:nvPr/>
        </p:nvSpPr>
        <p:spPr>
          <a:xfrm>
            <a:off x="1785041" y="48761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0730A-CC3F-3483-6DBF-B6CD7A49096D}"/>
              </a:ext>
            </a:extLst>
          </p:cNvPr>
          <p:cNvSpPr txBox="1"/>
          <p:nvPr/>
        </p:nvSpPr>
        <p:spPr>
          <a:xfrm>
            <a:off x="2508104" y="4856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C8781-E54F-7038-BBEC-0CDEED00FAD3}"/>
              </a:ext>
            </a:extLst>
          </p:cNvPr>
          <p:cNvSpPr txBox="1"/>
          <p:nvPr/>
        </p:nvSpPr>
        <p:spPr>
          <a:xfrm>
            <a:off x="3206499" y="4845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A3086B-8871-64E9-7DDA-159187DFB037}"/>
              </a:ext>
            </a:extLst>
          </p:cNvPr>
          <p:cNvGrpSpPr/>
          <p:nvPr/>
        </p:nvGrpSpPr>
        <p:grpSpPr>
          <a:xfrm>
            <a:off x="6573254" y="1651723"/>
            <a:ext cx="307370" cy="637241"/>
            <a:chOff x="6573254" y="1651723"/>
            <a:chExt cx="307370" cy="637241"/>
          </a:xfrm>
        </p:grpSpPr>
        <p:pic>
          <p:nvPicPr>
            <p:cNvPr id="51" name="Picture 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4E58FC-D96D-3666-714D-45AFFFA30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6573254" y="1687292"/>
              <a:ext cx="147817" cy="601672"/>
            </a:xfrm>
            <a:prstGeom prst="rect">
              <a:avLst/>
            </a:prstGeom>
          </p:spPr>
        </p:pic>
        <p:pic>
          <p:nvPicPr>
            <p:cNvPr id="52" name="Picture 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7EB3D2E-395F-35E2-E6B6-29012003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205" t="-344" r="88228" b="91610"/>
            <a:stretch/>
          </p:blipFill>
          <p:spPr>
            <a:xfrm>
              <a:off x="6582416" y="1651723"/>
              <a:ext cx="298208" cy="286866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4183B0C-AFC9-09CE-02AB-69C3D764A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4925" y="751482"/>
            <a:ext cx="1402746" cy="6692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CFF160-C944-EA16-FE44-65C1B2EA30D9}"/>
              </a:ext>
            </a:extLst>
          </p:cNvPr>
          <p:cNvSpPr txBox="1"/>
          <p:nvPr/>
        </p:nvSpPr>
        <p:spPr>
          <a:xfrm>
            <a:off x="3168539" y="9017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FC9C723-D352-0CD8-0BB9-F1D3B33F1C28}"/>
              </a:ext>
            </a:extLst>
          </p:cNvPr>
          <p:cNvGrpSpPr/>
          <p:nvPr/>
        </p:nvGrpSpPr>
        <p:grpSpPr>
          <a:xfrm>
            <a:off x="8406787" y="5265853"/>
            <a:ext cx="833895" cy="601672"/>
            <a:chOff x="8406787" y="5265853"/>
            <a:chExt cx="833895" cy="601672"/>
          </a:xfrm>
        </p:grpSpPr>
        <p:pic>
          <p:nvPicPr>
            <p:cNvPr id="1026" name="Picture 10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CA73594-6E0A-9A08-3CBA-13DE321FE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t="17816" r="67208" b="74721"/>
            <a:stretch/>
          </p:blipFill>
          <p:spPr>
            <a:xfrm>
              <a:off x="8406787" y="5620947"/>
              <a:ext cx="816431" cy="245130"/>
            </a:xfrm>
            <a:prstGeom prst="rect">
              <a:avLst/>
            </a:prstGeom>
          </p:spPr>
        </p:pic>
        <p:pic>
          <p:nvPicPr>
            <p:cNvPr id="1027" name="Picture 10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D86B5CA-9E25-F8EA-2B16-161BFBA5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9092865" y="5265853"/>
              <a:ext cx="147817" cy="60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85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6E66D6-0B7A-F575-14D4-32F6C8C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96" t="54235" r="8937" b="29231"/>
          <a:stretch/>
        </p:blipFill>
        <p:spPr>
          <a:xfrm>
            <a:off x="5178324" y="841638"/>
            <a:ext cx="1417320" cy="1472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02064-7E97-1E73-95C2-9763F770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5" r="39058" b="64143"/>
          <a:stretch/>
        </p:blipFill>
        <p:spPr>
          <a:xfrm>
            <a:off x="5473470" y="721238"/>
            <a:ext cx="1219315" cy="1311227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54A747-B545-4743-BCBD-AD174AD6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07" y="2412392"/>
            <a:ext cx="1873879" cy="4164174"/>
          </a:xfrm>
          <a:prstGeom prst="rect">
            <a:avLst/>
          </a:prstGeom>
        </p:spPr>
      </p:pic>
      <p:pic>
        <p:nvPicPr>
          <p:cNvPr id="48" name="Picture 4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6C60BD-98D1-4B55-9293-C57938F7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07" y="2976215"/>
            <a:ext cx="2489814" cy="3285171"/>
          </a:xfrm>
          <a:prstGeom prst="rect">
            <a:avLst/>
          </a:prstGeom>
        </p:spPr>
      </p:pic>
      <p:pic>
        <p:nvPicPr>
          <p:cNvPr id="2" name="Picture 1" descr="A yellow and orange background&#10;&#10;Description automatically generated">
            <a:extLst>
              <a:ext uri="{FF2B5EF4-FFF2-40B4-BE49-F238E27FC236}">
                <a16:creationId xmlns:a16="http://schemas.microsoft.com/office/drawing/2014/main" id="{E0DAC836-1EE6-73C5-EE2B-D1EB5EAA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87" y="171450"/>
            <a:ext cx="4088716" cy="6686550"/>
          </a:xfrm>
          <a:prstGeom prst="rect">
            <a:avLst/>
          </a:prstGeom>
        </p:spPr>
      </p:pic>
      <p:pic>
        <p:nvPicPr>
          <p:cNvPr id="49" name="Picture 4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D7E0268-17B0-9BFF-F7E9-637473E60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679" r="36435"/>
          <a:stretch/>
        </p:blipFill>
        <p:spPr>
          <a:xfrm>
            <a:off x="536887" y="309690"/>
            <a:ext cx="1419255" cy="1453010"/>
          </a:xfrm>
          <a:prstGeom prst="rect">
            <a:avLst/>
          </a:prstGeom>
        </p:spPr>
      </p:pic>
      <p:pic>
        <p:nvPicPr>
          <p:cNvPr id="50" name="Picture 49" descr="A screenshot of a video game&#10;&#10;Description automatically generated">
            <a:extLst>
              <a:ext uri="{FF2B5EF4-FFF2-40B4-BE49-F238E27FC236}">
                <a16:creationId xmlns:a16="http://schemas.microsoft.com/office/drawing/2014/main" id="{5121B4A4-965E-EF0B-B026-FBA1846EF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816" r="67208" b="74721"/>
          <a:stretch/>
        </p:blipFill>
        <p:spPr>
          <a:xfrm>
            <a:off x="3490735" y="5981283"/>
            <a:ext cx="816431" cy="245130"/>
          </a:xfrm>
          <a:prstGeom prst="rect">
            <a:avLst/>
          </a:prstGeom>
        </p:spPr>
      </p:pic>
      <p:pic>
        <p:nvPicPr>
          <p:cNvPr id="51" name="Picture 5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28BB0DC-E268-995A-B108-A7294289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624741"/>
            <a:ext cx="147817" cy="601672"/>
          </a:xfrm>
          <a:prstGeom prst="rect">
            <a:avLst/>
          </a:prstGeom>
        </p:spPr>
      </p:pic>
      <p:pic>
        <p:nvPicPr>
          <p:cNvPr id="52" name="Picture 5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C31D3E-8271-6889-CC12-A9BC2F406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795697" y="2049566"/>
            <a:ext cx="147817" cy="601672"/>
          </a:xfrm>
          <a:prstGeom prst="rect">
            <a:avLst/>
          </a:prstGeom>
        </p:spPr>
      </p:pic>
      <p:pic>
        <p:nvPicPr>
          <p:cNvPr id="53" name="Picture 5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50F10A-3C46-18BC-EACB-62B15B431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344" r="88228" b="91610"/>
          <a:stretch/>
        </p:blipFill>
        <p:spPr>
          <a:xfrm>
            <a:off x="816827" y="1762700"/>
            <a:ext cx="298208" cy="286866"/>
          </a:xfrm>
          <a:prstGeom prst="rect">
            <a:avLst/>
          </a:prstGeom>
        </p:spPr>
      </p:pic>
      <p:pic>
        <p:nvPicPr>
          <p:cNvPr id="54" name="Picture 5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0CB122-8E8D-5B0E-08AD-A1A1EBA8A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179935"/>
            <a:ext cx="147817" cy="601672"/>
          </a:xfrm>
          <a:prstGeom prst="rect">
            <a:avLst/>
          </a:prstGeom>
        </p:spPr>
      </p:pic>
      <p:pic>
        <p:nvPicPr>
          <p:cNvPr id="55" name="Picture 5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382508-1010-2FD1-09C8-F016A01F4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4908473"/>
            <a:ext cx="147817" cy="6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Faradawn Yang</dc:creator>
  <cp:lastModifiedBy>Faradawn Yang</cp:lastModifiedBy>
  <cp:revision>7</cp:revision>
  <dcterms:created xsi:type="dcterms:W3CDTF">2024-06-12T21:56:49Z</dcterms:created>
  <dcterms:modified xsi:type="dcterms:W3CDTF">2024-06-15T04:29:50Z</dcterms:modified>
</cp:coreProperties>
</file>