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2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6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0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8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333E-0563-4164-98A5-52EC45F02459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D694-E490-4718-A7B2-AC58B82F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1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54" y="397565"/>
            <a:ext cx="4739848" cy="3814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13" y="397565"/>
            <a:ext cx="4706551" cy="38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52" y="421418"/>
            <a:ext cx="5596187" cy="45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9" y="280703"/>
            <a:ext cx="4912543" cy="4020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859" y="4733541"/>
            <a:ext cx="260077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zh-CN"/>
              <a:t>Other Settings are default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74" y="280703"/>
            <a:ext cx="6309133" cy="50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2022-05-13T13:12:41Z</dcterms:created>
  <dcterms:modified xsi:type="dcterms:W3CDTF">2022-05-16T12:06:40Z</dcterms:modified>
</cp:coreProperties>
</file>