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70" r:id="rId2"/>
    <p:sldId id="257" r:id="rId3"/>
    <p:sldId id="267" r:id="rId4"/>
    <p:sldId id="268" r:id="rId5"/>
    <p:sldId id="290" r:id="rId6"/>
    <p:sldId id="272" r:id="rId7"/>
    <p:sldId id="265" r:id="rId8"/>
    <p:sldId id="273" r:id="rId9"/>
    <p:sldId id="261" r:id="rId10"/>
    <p:sldId id="274" r:id="rId11"/>
    <p:sldId id="275" r:id="rId12"/>
    <p:sldId id="276" r:id="rId13"/>
    <p:sldId id="277" r:id="rId14"/>
    <p:sldId id="279" r:id="rId15"/>
    <p:sldId id="280" r:id="rId16"/>
    <p:sldId id="278" r:id="rId17"/>
    <p:sldId id="283" r:id="rId18"/>
    <p:sldId id="282" r:id="rId19"/>
    <p:sldId id="284" r:id="rId20"/>
    <p:sldId id="286" r:id="rId21"/>
    <p:sldId id="287" r:id="rId22"/>
    <p:sldId id="288" r:id="rId23"/>
    <p:sldId id="289" r:id="rId24"/>
    <p:sldId id="269" r:id="rId25"/>
    <p:sldId id="271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B911D-BAFE-40D0-8DDC-14A3F45E6B0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3F00E-2101-4CF2-BEC6-D5B729CC48C8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F05A7E40-7B73-43EF-B207-C755F34ABC24}" type="parTrans" cxnId="{143F1768-5582-4660-87A8-826909369FEB}">
      <dgm:prSet/>
      <dgm:spPr/>
      <dgm:t>
        <a:bodyPr/>
        <a:lstStyle/>
        <a:p>
          <a:endParaRPr lang="en-US"/>
        </a:p>
      </dgm:t>
    </dgm:pt>
    <dgm:pt modelId="{2DC8434C-6672-4132-B2F8-26CD7BF5B7C7}" type="sibTrans" cxnId="{143F1768-5582-4660-87A8-826909369FEB}">
      <dgm:prSet/>
      <dgm:spPr/>
      <dgm:t>
        <a:bodyPr/>
        <a:lstStyle/>
        <a:p>
          <a:endParaRPr lang="en-US"/>
        </a:p>
      </dgm:t>
    </dgm:pt>
    <dgm:pt modelId="{C1AAF5BE-AB4F-4FD7-A2E5-B0BF2DBD84CC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</a:t>
          </a:r>
        </a:p>
      </dgm:t>
    </dgm:pt>
    <dgm:pt modelId="{82F4814A-C950-42B2-9E42-4D59064AA92A}" type="parTrans" cxnId="{C3587CB4-6B95-497A-9818-E665D00AA55E}">
      <dgm:prSet/>
      <dgm:spPr/>
      <dgm:t>
        <a:bodyPr/>
        <a:lstStyle/>
        <a:p>
          <a:endParaRPr lang="en-US"/>
        </a:p>
      </dgm:t>
    </dgm:pt>
    <dgm:pt modelId="{0FFC56DB-0E9C-475F-8FF5-2398D795AE1F}" type="sibTrans" cxnId="{C3587CB4-6B95-497A-9818-E665D00AA55E}">
      <dgm:prSet/>
      <dgm:spPr/>
      <dgm:t>
        <a:bodyPr/>
        <a:lstStyle/>
        <a:p>
          <a:endParaRPr lang="en-US"/>
        </a:p>
      </dgm:t>
    </dgm:pt>
    <dgm:pt modelId="{6D4A6D21-B250-4420-896E-DC5B54437CA7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dịch</a:t>
          </a:r>
          <a:endParaRPr lang="en-US" dirty="0"/>
        </a:p>
      </dgm:t>
    </dgm:pt>
    <dgm:pt modelId="{FE36E2F8-37F0-4881-B91E-121EF3D45797}" type="parTrans" cxnId="{E0A096E3-BE1F-4A65-AABA-3F00661277D5}">
      <dgm:prSet/>
      <dgm:spPr/>
      <dgm:t>
        <a:bodyPr/>
        <a:lstStyle/>
        <a:p>
          <a:endParaRPr lang="en-US"/>
        </a:p>
      </dgm:t>
    </dgm:pt>
    <dgm:pt modelId="{58D0709B-6A1C-4E8F-8154-2D19535B535D}" type="sibTrans" cxnId="{E0A096E3-BE1F-4A65-AABA-3F00661277D5}">
      <dgm:prSet/>
      <dgm:spPr/>
      <dgm:t>
        <a:bodyPr/>
        <a:lstStyle/>
        <a:p>
          <a:endParaRPr lang="en-US"/>
        </a:p>
      </dgm:t>
    </dgm:pt>
    <dgm:pt modelId="{1FC58E36-D4AF-4F3D-B0C7-270B59A121EF}">
      <dgm:prSet phldrT="[Text]"/>
      <dgm:spPr/>
      <dgm:t>
        <a:bodyPr/>
        <a:lstStyle/>
        <a:p>
          <a:r>
            <a:rPr lang="en-US" dirty="0" err="1"/>
            <a:t>Lên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(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ngân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)</a:t>
          </a:r>
        </a:p>
      </dgm:t>
    </dgm:pt>
    <dgm:pt modelId="{45F83F40-4DFA-41C9-BE07-8BB6C1539EC4}" type="parTrans" cxnId="{0D1F07F4-DC56-45F3-8ABA-3AB65BDD6AC8}">
      <dgm:prSet/>
      <dgm:spPr/>
      <dgm:t>
        <a:bodyPr/>
        <a:lstStyle/>
        <a:p>
          <a:endParaRPr lang="en-US"/>
        </a:p>
      </dgm:t>
    </dgm:pt>
    <dgm:pt modelId="{8AA74EA7-2B2C-425C-8687-351DE8E6F6E8}" type="sibTrans" cxnId="{0D1F07F4-DC56-45F3-8ABA-3AB65BDD6AC8}">
      <dgm:prSet/>
      <dgm:spPr/>
      <dgm:t>
        <a:bodyPr/>
        <a:lstStyle/>
        <a:p>
          <a:endParaRPr lang="en-US"/>
        </a:p>
      </dgm:t>
    </dgm:pt>
    <dgm:pt modelId="{7186CB14-2349-4236-9902-FB417F332727}">
      <dgm:prSet phldrT="[Text]"/>
      <dgm:spPr/>
      <dgm:t>
        <a:bodyPr/>
        <a:lstStyle/>
        <a:p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chi</a:t>
          </a:r>
        </a:p>
      </dgm:t>
    </dgm:pt>
    <dgm:pt modelId="{9FE2C3FD-6381-440C-BBF6-00F541D3427D}" type="parTrans" cxnId="{2F4E54E2-9AAF-45E7-93E3-C11BD8F5E465}">
      <dgm:prSet/>
      <dgm:spPr/>
      <dgm:t>
        <a:bodyPr/>
        <a:lstStyle/>
        <a:p>
          <a:endParaRPr lang="en-US"/>
        </a:p>
      </dgm:t>
    </dgm:pt>
    <dgm:pt modelId="{69D4364A-9A3F-4DEA-993B-4488341C4F00}" type="sibTrans" cxnId="{2F4E54E2-9AAF-45E7-93E3-C11BD8F5E465}">
      <dgm:prSet/>
      <dgm:spPr/>
      <dgm:t>
        <a:bodyPr/>
        <a:lstStyle/>
        <a:p>
          <a:endParaRPr lang="en-US"/>
        </a:p>
      </dgm:t>
    </dgm:pt>
    <dgm:pt modelId="{766EB6E9-F4C9-45E8-9FAE-92CBF6850617}" type="pres">
      <dgm:prSet presAssocID="{674B911D-BAFE-40D0-8DDC-14A3F45E6B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BD080-5FE6-4D90-A4A2-7563948106C9}" type="pres">
      <dgm:prSet presAssocID="{3423F00E-2101-4CF2-BEC6-D5B729CC48C8}" presName="hierRoot1" presStyleCnt="0">
        <dgm:presLayoutVars>
          <dgm:hierBranch val="init"/>
        </dgm:presLayoutVars>
      </dgm:prSet>
      <dgm:spPr/>
    </dgm:pt>
    <dgm:pt modelId="{C15BBC85-036E-471C-AF4C-6960642C3AF5}" type="pres">
      <dgm:prSet presAssocID="{3423F00E-2101-4CF2-BEC6-D5B729CC48C8}" presName="rootComposite1" presStyleCnt="0"/>
      <dgm:spPr/>
    </dgm:pt>
    <dgm:pt modelId="{D01D49FD-9CA0-4194-85E1-70BB8EB08D82}" type="pres">
      <dgm:prSet presAssocID="{3423F00E-2101-4CF2-BEC6-D5B729CC48C8}" presName="rootText1" presStyleLbl="node0" presStyleIdx="0" presStyleCnt="1">
        <dgm:presLayoutVars>
          <dgm:chPref val="3"/>
        </dgm:presLayoutVars>
      </dgm:prSet>
      <dgm:spPr/>
    </dgm:pt>
    <dgm:pt modelId="{7C3C91E8-1EC8-4261-A5EF-2EFD8D9BE790}" type="pres">
      <dgm:prSet presAssocID="{3423F00E-2101-4CF2-BEC6-D5B729CC48C8}" presName="rootConnector1" presStyleLbl="node1" presStyleIdx="0" presStyleCnt="0"/>
      <dgm:spPr/>
    </dgm:pt>
    <dgm:pt modelId="{EC9B5A4B-AB61-4A7D-8489-362122DB78EA}" type="pres">
      <dgm:prSet presAssocID="{3423F00E-2101-4CF2-BEC6-D5B729CC48C8}" presName="hierChild2" presStyleCnt="0"/>
      <dgm:spPr/>
    </dgm:pt>
    <dgm:pt modelId="{0B7C6905-FC47-44C6-A465-1191C6DC813B}" type="pres">
      <dgm:prSet presAssocID="{82F4814A-C950-42B2-9E42-4D59064AA92A}" presName="Name64" presStyleLbl="parChTrans1D2" presStyleIdx="0" presStyleCnt="4"/>
      <dgm:spPr/>
    </dgm:pt>
    <dgm:pt modelId="{93ED4222-A954-48FA-96EA-F2942C30309E}" type="pres">
      <dgm:prSet presAssocID="{C1AAF5BE-AB4F-4FD7-A2E5-B0BF2DBD84CC}" presName="hierRoot2" presStyleCnt="0">
        <dgm:presLayoutVars>
          <dgm:hierBranch val="init"/>
        </dgm:presLayoutVars>
      </dgm:prSet>
      <dgm:spPr/>
    </dgm:pt>
    <dgm:pt modelId="{802C1A6D-71BD-429A-A3FD-1B32DC0CAF32}" type="pres">
      <dgm:prSet presAssocID="{C1AAF5BE-AB4F-4FD7-A2E5-B0BF2DBD84CC}" presName="rootComposite" presStyleCnt="0"/>
      <dgm:spPr/>
    </dgm:pt>
    <dgm:pt modelId="{BD026851-48A0-4EDD-A611-F03FFBE2D05B}" type="pres">
      <dgm:prSet presAssocID="{C1AAF5BE-AB4F-4FD7-A2E5-B0BF2DBD84CC}" presName="rootText" presStyleLbl="node2" presStyleIdx="0" presStyleCnt="4">
        <dgm:presLayoutVars>
          <dgm:chPref val="3"/>
        </dgm:presLayoutVars>
      </dgm:prSet>
      <dgm:spPr/>
    </dgm:pt>
    <dgm:pt modelId="{CEAC3D7B-30F4-4DE7-865C-356636563560}" type="pres">
      <dgm:prSet presAssocID="{C1AAF5BE-AB4F-4FD7-A2E5-B0BF2DBD84CC}" presName="rootConnector" presStyleLbl="node2" presStyleIdx="0" presStyleCnt="4"/>
      <dgm:spPr/>
    </dgm:pt>
    <dgm:pt modelId="{BF2DB822-EDDC-471D-BB10-DB25A1944167}" type="pres">
      <dgm:prSet presAssocID="{C1AAF5BE-AB4F-4FD7-A2E5-B0BF2DBD84CC}" presName="hierChild4" presStyleCnt="0"/>
      <dgm:spPr/>
    </dgm:pt>
    <dgm:pt modelId="{789172EA-77DA-4249-AB71-68DA248F99A2}" type="pres">
      <dgm:prSet presAssocID="{C1AAF5BE-AB4F-4FD7-A2E5-B0BF2DBD84CC}" presName="hierChild5" presStyleCnt="0"/>
      <dgm:spPr/>
    </dgm:pt>
    <dgm:pt modelId="{563607CB-82A4-4DC2-8583-C08BF256AB80}" type="pres">
      <dgm:prSet presAssocID="{FE36E2F8-37F0-4881-B91E-121EF3D45797}" presName="Name64" presStyleLbl="parChTrans1D2" presStyleIdx="1" presStyleCnt="4"/>
      <dgm:spPr/>
    </dgm:pt>
    <dgm:pt modelId="{9D662731-B714-4378-AFC5-ED716FA0E621}" type="pres">
      <dgm:prSet presAssocID="{6D4A6D21-B250-4420-896E-DC5B54437CA7}" presName="hierRoot2" presStyleCnt="0">
        <dgm:presLayoutVars>
          <dgm:hierBranch val="init"/>
        </dgm:presLayoutVars>
      </dgm:prSet>
      <dgm:spPr/>
    </dgm:pt>
    <dgm:pt modelId="{C7BD2F8A-9244-4AF6-9962-DE522742E369}" type="pres">
      <dgm:prSet presAssocID="{6D4A6D21-B250-4420-896E-DC5B54437CA7}" presName="rootComposite" presStyleCnt="0"/>
      <dgm:spPr/>
    </dgm:pt>
    <dgm:pt modelId="{BDE80B65-D3AA-4A0A-8099-0E9A6724F680}" type="pres">
      <dgm:prSet presAssocID="{6D4A6D21-B250-4420-896E-DC5B54437CA7}" presName="rootText" presStyleLbl="node2" presStyleIdx="1" presStyleCnt="4">
        <dgm:presLayoutVars>
          <dgm:chPref val="3"/>
        </dgm:presLayoutVars>
      </dgm:prSet>
      <dgm:spPr/>
    </dgm:pt>
    <dgm:pt modelId="{5CC86340-DDD0-44C8-A071-FCB04DD2FAE8}" type="pres">
      <dgm:prSet presAssocID="{6D4A6D21-B250-4420-896E-DC5B54437CA7}" presName="rootConnector" presStyleLbl="node2" presStyleIdx="1" presStyleCnt="4"/>
      <dgm:spPr/>
    </dgm:pt>
    <dgm:pt modelId="{36E11AA0-7A05-44D4-BD39-F932CCBF39A2}" type="pres">
      <dgm:prSet presAssocID="{6D4A6D21-B250-4420-896E-DC5B54437CA7}" presName="hierChild4" presStyleCnt="0"/>
      <dgm:spPr/>
    </dgm:pt>
    <dgm:pt modelId="{A92AFA62-54F0-44DC-87A9-4C09E9285A17}" type="pres">
      <dgm:prSet presAssocID="{6D4A6D21-B250-4420-896E-DC5B54437CA7}" presName="hierChild5" presStyleCnt="0"/>
      <dgm:spPr/>
    </dgm:pt>
    <dgm:pt modelId="{1DA7A7D7-D4FD-4B73-9547-DEFCD237FE32}" type="pres">
      <dgm:prSet presAssocID="{45F83F40-4DFA-41C9-BE07-8BB6C1539EC4}" presName="Name64" presStyleLbl="parChTrans1D2" presStyleIdx="2" presStyleCnt="4"/>
      <dgm:spPr/>
    </dgm:pt>
    <dgm:pt modelId="{BDB1110C-2718-48F3-8995-F6568344C76C}" type="pres">
      <dgm:prSet presAssocID="{1FC58E36-D4AF-4F3D-B0C7-270B59A121EF}" presName="hierRoot2" presStyleCnt="0">
        <dgm:presLayoutVars>
          <dgm:hierBranch val="init"/>
        </dgm:presLayoutVars>
      </dgm:prSet>
      <dgm:spPr/>
    </dgm:pt>
    <dgm:pt modelId="{40BC2539-58CA-43EB-8621-AB27BF253035}" type="pres">
      <dgm:prSet presAssocID="{1FC58E36-D4AF-4F3D-B0C7-270B59A121EF}" presName="rootComposite" presStyleCnt="0"/>
      <dgm:spPr/>
    </dgm:pt>
    <dgm:pt modelId="{8917EF7A-A64B-4B7A-A2C4-4821FB4B4C71}" type="pres">
      <dgm:prSet presAssocID="{1FC58E36-D4AF-4F3D-B0C7-270B59A121EF}" presName="rootText" presStyleLbl="node2" presStyleIdx="2" presStyleCnt="4">
        <dgm:presLayoutVars>
          <dgm:chPref val="3"/>
        </dgm:presLayoutVars>
      </dgm:prSet>
      <dgm:spPr/>
    </dgm:pt>
    <dgm:pt modelId="{75D521D4-3EAA-43B7-89BE-3C357D190BB3}" type="pres">
      <dgm:prSet presAssocID="{1FC58E36-D4AF-4F3D-B0C7-270B59A121EF}" presName="rootConnector" presStyleLbl="node2" presStyleIdx="2" presStyleCnt="4"/>
      <dgm:spPr/>
    </dgm:pt>
    <dgm:pt modelId="{6B761F51-B6E7-4CF0-BCE2-BBD26A3C38BB}" type="pres">
      <dgm:prSet presAssocID="{1FC58E36-D4AF-4F3D-B0C7-270B59A121EF}" presName="hierChild4" presStyleCnt="0"/>
      <dgm:spPr/>
    </dgm:pt>
    <dgm:pt modelId="{40715CAF-E4E6-44E2-A817-A4823E3DBDBD}" type="pres">
      <dgm:prSet presAssocID="{1FC58E36-D4AF-4F3D-B0C7-270B59A121EF}" presName="hierChild5" presStyleCnt="0"/>
      <dgm:spPr/>
    </dgm:pt>
    <dgm:pt modelId="{141CDA76-3012-4987-9FE6-B57428C431B2}" type="pres">
      <dgm:prSet presAssocID="{9FE2C3FD-6381-440C-BBF6-00F541D3427D}" presName="Name64" presStyleLbl="parChTrans1D2" presStyleIdx="3" presStyleCnt="4"/>
      <dgm:spPr/>
    </dgm:pt>
    <dgm:pt modelId="{E299A40F-DB3F-4972-A8CA-9B9B9E453458}" type="pres">
      <dgm:prSet presAssocID="{7186CB14-2349-4236-9902-FB417F332727}" presName="hierRoot2" presStyleCnt="0">
        <dgm:presLayoutVars>
          <dgm:hierBranch val="init"/>
        </dgm:presLayoutVars>
      </dgm:prSet>
      <dgm:spPr/>
    </dgm:pt>
    <dgm:pt modelId="{94F739C5-36AC-41B9-9D08-597D8E0FA7E6}" type="pres">
      <dgm:prSet presAssocID="{7186CB14-2349-4236-9902-FB417F332727}" presName="rootComposite" presStyleCnt="0"/>
      <dgm:spPr/>
    </dgm:pt>
    <dgm:pt modelId="{DB4BDBCE-83EC-4268-ABE2-F1123A6485D8}" type="pres">
      <dgm:prSet presAssocID="{7186CB14-2349-4236-9902-FB417F332727}" presName="rootText" presStyleLbl="node2" presStyleIdx="3" presStyleCnt="4">
        <dgm:presLayoutVars>
          <dgm:chPref val="3"/>
        </dgm:presLayoutVars>
      </dgm:prSet>
      <dgm:spPr/>
    </dgm:pt>
    <dgm:pt modelId="{8A562F56-1551-4E73-A3A1-D0C18EAFD1F9}" type="pres">
      <dgm:prSet presAssocID="{7186CB14-2349-4236-9902-FB417F332727}" presName="rootConnector" presStyleLbl="node2" presStyleIdx="3" presStyleCnt="4"/>
      <dgm:spPr/>
    </dgm:pt>
    <dgm:pt modelId="{3607CD9F-F99A-4433-98A3-24A8744590C3}" type="pres">
      <dgm:prSet presAssocID="{7186CB14-2349-4236-9902-FB417F332727}" presName="hierChild4" presStyleCnt="0"/>
      <dgm:spPr/>
    </dgm:pt>
    <dgm:pt modelId="{D2AC6126-BC01-4BE9-A73F-A7DA464B2415}" type="pres">
      <dgm:prSet presAssocID="{7186CB14-2349-4236-9902-FB417F332727}" presName="hierChild5" presStyleCnt="0"/>
      <dgm:spPr/>
    </dgm:pt>
    <dgm:pt modelId="{141B5D13-F9B9-426F-8FC1-D1FC14C9D40E}" type="pres">
      <dgm:prSet presAssocID="{3423F00E-2101-4CF2-BEC6-D5B729CC48C8}" presName="hierChild3" presStyleCnt="0"/>
      <dgm:spPr/>
    </dgm:pt>
  </dgm:ptLst>
  <dgm:cxnLst>
    <dgm:cxn modelId="{5E368C0D-35FD-47B2-8AD4-552F15121689}" type="presOf" srcId="{3423F00E-2101-4CF2-BEC6-D5B729CC48C8}" destId="{7C3C91E8-1EC8-4261-A5EF-2EFD8D9BE790}" srcOrd="1" destOrd="0" presId="urn:microsoft.com/office/officeart/2009/3/layout/HorizontalOrganizationChart"/>
    <dgm:cxn modelId="{48FA012B-BE87-4E2B-B3F9-AC64CF137C9B}" type="presOf" srcId="{6D4A6D21-B250-4420-896E-DC5B54437CA7}" destId="{5CC86340-DDD0-44C8-A071-FCB04DD2FAE8}" srcOrd="1" destOrd="0" presId="urn:microsoft.com/office/officeart/2009/3/layout/HorizontalOrganizationChart"/>
    <dgm:cxn modelId="{193F4631-D2CD-444F-905B-639519714264}" type="presOf" srcId="{1FC58E36-D4AF-4F3D-B0C7-270B59A121EF}" destId="{75D521D4-3EAA-43B7-89BE-3C357D190BB3}" srcOrd="1" destOrd="0" presId="urn:microsoft.com/office/officeart/2009/3/layout/HorizontalOrganizationChart"/>
    <dgm:cxn modelId="{3C92DA5E-32BB-4DB3-843E-6D9E24CF0366}" type="presOf" srcId="{C1AAF5BE-AB4F-4FD7-A2E5-B0BF2DBD84CC}" destId="{CEAC3D7B-30F4-4DE7-865C-356636563560}" srcOrd="1" destOrd="0" presId="urn:microsoft.com/office/officeart/2009/3/layout/HorizontalOrganizationChart"/>
    <dgm:cxn modelId="{C029CC62-51DE-4D5A-8A97-7DE186E0E098}" type="presOf" srcId="{C1AAF5BE-AB4F-4FD7-A2E5-B0BF2DBD84CC}" destId="{BD026851-48A0-4EDD-A611-F03FFBE2D05B}" srcOrd="0" destOrd="0" presId="urn:microsoft.com/office/officeart/2009/3/layout/HorizontalOrganizationChart"/>
    <dgm:cxn modelId="{58543867-AA0E-46BD-B4E4-AF70F89EA481}" type="presOf" srcId="{674B911D-BAFE-40D0-8DDC-14A3F45E6B08}" destId="{766EB6E9-F4C9-45E8-9FAE-92CBF6850617}" srcOrd="0" destOrd="0" presId="urn:microsoft.com/office/officeart/2009/3/layout/HorizontalOrganizationChart"/>
    <dgm:cxn modelId="{143F1768-5582-4660-87A8-826909369FEB}" srcId="{674B911D-BAFE-40D0-8DDC-14A3F45E6B08}" destId="{3423F00E-2101-4CF2-BEC6-D5B729CC48C8}" srcOrd="0" destOrd="0" parTransId="{F05A7E40-7B73-43EF-B207-C755F34ABC24}" sibTransId="{2DC8434C-6672-4132-B2F8-26CD7BF5B7C7}"/>
    <dgm:cxn modelId="{B5A15B4A-C9E1-40CB-970F-CDF19AEDFF28}" type="presOf" srcId="{FE36E2F8-37F0-4881-B91E-121EF3D45797}" destId="{563607CB-82A4-4DC2-8583-C08BF256AB80}" srcOrd="0" destOrd="0" presId="urn:microsoft.com/office/officeart/2009/3/layout/HorizontalOrganizationChart"/>
    <dgm:cxn modelId="{43365D6B-92DC-4988-90FA-AF7A98D9AC62}" type="presOf" srcId="{7186CB14-2349-4236-9902-FB417F332727}" destId="{8A562F56-1551-4E73-A3A1-D0C18EAFD1F9}" srcOrd="1" destOrd="0" presId="urn:microsoft.com/office/officeart/2009/3/layout/HorizontalOrganizationChart"/>
    <dgm:cxn modelId="{E7222651-5019-4C38-8882-3C45EB7171CA}" type="presOf" srcId="{6D4A6D21-B250-4420-896E-DC5B54437CA7}" destId="{BDE80B65-D3AA-4A0A-8099-0E9A6724F680}" srcOrd="0" destOrd="0" presId="urn:microsoft.com/office/officeart/2009/3/layout/HorizontalOrganizationChart"/>
    <dgm:cxn modelId="{1CEB7659-D00A-4B0A-BC15-EF7A4418DA9D}" type="presOf" srcId="{9FE2C3FD-6381-440C-BBF6-00F541D3427D}" destId="{141CDA76-3012-4987-9FE6-B57428C431B2}" srcOrd="0" destOrd="0" presId="urn:microsoft.com/office/officeart/2009/3/layout/HorizontalOrganizationChart"/>
    <dgm:cxn modelId="{597CEE7B-4F81-4FC0-9187-33707C753DC6}" type="presOf" srcId="{45F83F40-4DFA-41C9-BE07-8BB6C1539EC4}" destId="{1DA7A7D7-D4FD-4B73-9547-DEFCD237FE32}" srcOrd="0" destOrd="0" presId="urn:microsoft.com/office/officeart/2009/3/layout/HorizontalOrganizationChart"/>
    <dgm:cxn modelId="{C8670B87-0AFA-49DC-9640-881054DB9A97}" type="presOf" srcId="{7186CB14-2349-4236-9902-FB417F332727}" destId="{DB4BDBCE-83EC-4268-ABE2-F1123A6485D8}" srcOrd="0" destOrd="0" presId="urn:microsoft.com/office/officeart/2009/3/layout/HorizontalOrganizationChart"/>
    <dgm:cxn modelId="{7622338E-B54B-4CAF-827A-2FB0A02D3688}" type="presOf" srcId="{3423F00E-2101-4CF2-BEC6-D5B729CC48C8}" destId="{D01D49FD-9CA0-4194-85E1-70BB8EB08D82}" srcOrd="0" destOrd="0" presId="urn:microsoft.com/office/officeart/2009/3/layout/HorizontalOrganizationChart"/>
    <dgm:cxn modelId="{C3587CB4-6B95-497A-9818-E665D00AA55E}" srcId="{3423F00E-2101-4CF2-BEC6-D5B729CC48C8}" destId="{C1AAF5BE-AB4F-4FD7-A2E5-B0BF2DBD84CC}" srcOrd="0" destOrd="0" parTransId="{82F4814A-C950-42B2-9E42-4D59064AA92A}" sibTransId="{0FFC56DB-0E9C-475F-8FF5-2398D795AE1F}"/>
    <dgm:cxn modelId="{CF0631BA-C401-468E-9915-30F20A2748B5}" type="presOf" srcId="{82F4814A-C950-42B2-9E42-4D59064AA92A}" destId="{0B7C6905-FC47-44C6-A465-1191C6DC813B}" srcOrd="0" destOrd="0" presId="urn:microsoft.com/office/officeart/2009/3/layout/HorizontalOrganizationChart"/>
    <dgm:cxn modelId="{93CCE7D2-5067-4E2D-8E40-BDEC0A8CCAF8}" type="presOf" srcId="{1FC58E36-D4AF-4F3D-B0C7-270B59A121EF}" destId="{8917EF7A-A64B-4B7A-A2C4-4821FB4B4C71}" srcOrd="0" destOrd="0" presId="urn:microsoft.com/office/officeart/2009/3/layout/HorizontalOrganizationChart"/>
    <dgm:cxn modelId="{2F4E54E2-9AAF-45E7-93E3-C11BD8F5E465}" srcId="{3423F00E-2101-4CF2-BEC6-D5B729CC48C8}" destId="{7186CB14-2349-4236-9902-FB417F332727}" srcOrd="3" destOrd="0" parTransId="{9FE2C3FD-6381-440C-BBF6-00F541D3427D}" sibTransId="{69D4364A-9A3F-4DEA-993B-4488341C4F00}"/>
    <dgm:cxn modelId="{E0A096E3-BE1F-4A65-AABA-3F00661277D5}" srcId="{3423F00E-2101-4CF2-BEC6-D5B729CC48C8}" destId="{6D4A6D21-B250-4420-896E-DC5B54437CA7}" srcOrd="1" destOrd="0" parTransId="{FE36E2F8-37F0-4881-B91E-121EF3D45797}" sibTransId="{58D0709B-6A1C-4E8F-8154-2D19535B535D}"/>
    <dgm:cxn modelId="{0D1F07F4-DC56-45F3-8ABA-3AB65BDD6AC8}" srcId="{3423F00E-2101-4CF2-BEC6-D5B729CC48C8}" destId="{1FC58E36-D4AF-4F3D-B0C7-270B59A121EF}" srcOrd="2" destOrd="0" parTransId="{45F83F40-4DFA-41C9-BE07-8BB6C1539EC4}" sibTransId="{8AA74EA7-2B2C-425C-8687-351DE8E6F6E8}"/>
    <dgm:cxn modelId="{3E9B5CD0-26F1-4A96-945C-F3FE5A04F24D}" type="presParOf" srcId="{766EB6E9-F4C9-45E8-9FAE-92CBF6850617}" destId="{533BD080-5FE6-4D90-A4A2-7563948106C9}" srcOrd="0" destOrd="0" presId="urn:microsoft.com/office/officeart/2009/3/layout/HorizontalOrganizationChart"/>
    <dgm:cxn modelId="{2F9FF20F-E054-4832-8038-AF802115B5A7}" type="presParOf" srcId="{533BD080-5FE6-4D90-A4A2-7563948106C9}" destId="{C15BBC85-036E-471C-AF4C-6960642C3AF5}" srcOrd="0" destOrd="0" presId="urn:microsoft.com/office/officeart/2009/3/layout/HorizontalOrganizationChart"/>
    <dgm:cxn modelId="{4BB676EE-AFF2-49EF-812C-93A42B584BED}" type="presParOf" srcId="{C15BBC85-036E-471C-AF4C-6960642C3AF5}" destId="{D01D49FD-9CA0-4194-85E1-70BB8EB08D82}" srcOrd="0" destOrd="0" presId="urn:microsoft.com/office/officeart/2009/3/layout/HorizontalOrganizationChart"/>
    <dgm:cxn modelId="{79AE014F-3738-40AB-8F1B-2F6E46B5AD20}" type="presParOf" srcId="{C15BBC85-036E-471C-AF4C-6960642C3AF5}" destId="{7C3C91E8-1EC8-4261-A5EF-2EFD8D9BE790}" srcOrd="1" destOrd="0" presId="urn:microsoft.com/office/officeart/2009/3/layout/HorizontalOrganizationChart"/>
    <dgm:cxn modelId="{D0F1D23B-4B70-40B5-B1E8-3462E8ADEE50}" type="presParOf" srcId="{533BD080-5FE6-4D90-A4A2-7563948106C9}" destId="{EC9B5A4B-AB61-4A7D-8489-362122DB78EA}" srcOrd="1" destOrd="0" presId="urn:microsoft.com/office/officeart/2009/3/layout/HorizontalOrganizationChart"/>
    <dgm:cxn modelId="{89CE7B02-BD45-46A3-9E9D-72B998C8D43F}" type="presParOf" srcId="{EC9B5A4B-AB61-4A7D-8489-362122DB78EA}" destId="{0B7C6905-FC47-44C6-A465-1191C6DC813B}" srcOrd="0" destOrd="0" presId="urn:microsoft.com/office/officeart/2009/3/layout/HorizontalOrganizationChart"/>
    <dgm:cxn modelId="{A7188E59-D008-4E4A-A2D1-9A6C20DF0148}" type="presParOf" srcId="{EC9B5A4B-AB61-4A7D-8489-362122DB78EA}" destId="{93ED4222-A954-48FA-96EA-F2942C30309E}" srcOrd="1" destOrd="0" presId="urn:microsoft.com/office/officeart/2009/3/layout/HorizontalOrganizationChart"/>
    <dgm:cxn modelId="{FDF0D2EF-6E81-4098-B5C4-639668FA1F44}" type="presParOf" srcId="{93ED4222-A954-48FA-96EA-F2942C30309E}" destId="{802C1A6D-71BD-429A-A3FD-1B32DC0CAF32}" srcOrd="0" destOrd="0" presId="urn:microsoft.com/office/officeart/2009/3/layout/HorizontalOrganizationChart"/>
    <dgm:cxn modelId="{240F8780-61DE-4F03-B56E-ED24BFF476E3}" type="presParOf" srcId="{802C1A6D-71BD-429A-A3FD-1B32DC0CAF32}" destId="{BD026851-48A0-4EDD-A611-F03FFBE2D05B}" srcOrd="0" destOrd="0" presId="urn:microsoft.com/office/officeart/2009/3/layout/HorizontalOrganizationChart"/>
    <dgm:cxn modelId="{5DC5FB92-E319-4044-9DCD-12A89B7FAEA4}" type="presParOf" srcId="{802C1A6D-71BD-429A-A3FD-1B32DC0CAF32}" destId="{CEAC3D7B-30F4-4DE7-865C-356636563560}" srcOrd="1" destOrd="0" presId="urn:microsoft.com/office/officeart/2009/3/layout/HorizontalOrganizationChart"/>
    <dgm:cxn modelId="{25007124-DDF7-41DD-991C-ED9FBD07D8A0}" type="presParOf" srcId="{93ED4222-A954-48FA-96EA-F2942C30309E}" destId="{BF2DB822-EDDC-471D-BB10-DB25A1944167}" srcOrd="1" destOrd="0" presId="urn:microsoft.com/office/officeart/2009/3/layout/HorizontalOrganizationChart"/>
    <dgm:cxn modelId="{A7B02AC3-5CD9-4042-B9DB-06CDA3D90256}" type="presParOf" srcId="{93ED4222-A954-48FA-96EA-F2942C30309E}" destId="{789172EA-77DA-4249-AB71-68DA248F99A2}" srcOrd="2" destOrd="0" presId="urn:microsoft.com/office/officeart/2009/3/layout/HorizontalOrganizationChart"/>
    <dgm:cxn modelId="{37C98009-0391-4C68-A279-994A0E7A72FE}" type="presParOf" srcId="{EC9B5A4B-AB61-4A7D-8489-362122DB78EA}" destId="{563607CB-82A4-4DC2-8583-C08BF256AB80}" srcOrd="2" destOrd="0" presId="urn:microsoft.com/office/officeart/2009/3/layout/HorizontalOrganizationChart"/>
    <dgm:cxn modelId="{2B866A90-E69E-4592-ADF7-D17EF32631BA}" type="presParOf" srcId="{EC9B5A4B-AB61-4A7D-8489-362122DB78EA}" destId="{9D662731-B714-4378-AFC5-ED716FA0E621}" srcOrd="3" destOrd="0" presId="urn:microsoft.com/office/officeart/2009/3/layout/HorizontalOrganizationChart"/>
    <dgm:cxn modelId="{927171A3-99C0-4BF4-B571-ED9288C47D7C}" type="presParOf" srcId="{9D662731-B714-4378-AFC5-ED716FA0E621}" destId="{C7BD2F8A-9244-4AF6-9962-DE522742E369}" srcOrd="0" destOrd="0" presId="urn:microsoft.com/office/officeart/2009/3/layout/HorizontalOrganizationChart"/>
    <dgm:cxn modelId="{66E81A98-84D3-4422-940B-1DA9E5B18F12}" type="presParOf" srcId="{C7BD2F8A-9244-4AF6-9962-DE522742E369}" destId="{BDE80B65-D3AA-4A0A-8099-0E9A6724F680}" srcOrd="0" destOrd="0" presId="urn:microsoft.com/office/officeart/2009/3/layout/HorizontalOrganizationChart"/>
    <dgm:cxn modelId="{A9FAB0B1-6B01-412D-B149-60098FB9D411}" type="presParOf" srcId="{C7BD2F8A-9244-4AF6-9962-DE522742E369}" destId="{5CC86340-DDD0-44C8-A071-FCB04DD2FAE8}" srcOrd="1" destOrd="0" presId="urn:microsoft.com/office/officeart/2009/3/layout/HorizontalOrganizationChart"/>
    <dgm:cxn modelId="{EF66C66C-E477-45DF-BFEF-42AD4A121705}" type="presParOf" srcId="{9D662731-B714-4378-AFC5-ED716FA0E621}" destId="{36E11AA0-7A05-44D4-BD39-F932CCBF39A2}" srcOrd="1" destOrd="0" presId="urn:microsoft.com/office/officeart/2009/3/layout/HorizontalOrganizationChart"/>
    <dgm:cxn modelId="{BB9E741D-06F7-4A87-9C84-54ED43847F02}" type="presParOf" srcId="{9D662731-B714-4378-AFC5-ED716FA0E621}" destId="{A92AFA62-54F0-44DC-87A9-4C09E9285A17}" srcOrd="2" destOrd="0" presId="urn:microsoft.com/office/officeart/2009/3/layout/HorizontalOrganizationChart"/>
    <dgm:cxn modelId="{BCE9F9B9-22CE-4A3D-BE90-D44D93072022}" type="presParOf" srcId="{EC9B5A4B-AB61-4A7D-8489-362122DB78EA}" destId="{1DA7A7D7-D4FD-4B73-9547-DEFCD237FE32}" srcOrd="4" destOrd="0" presId="urn:microsoft.com/office/officeart/2009/3/layout/HorizontalOrganizationChart"/>
    <dgm:cxn modelId="{6A3B4B79-7C92-4773-84CE-DDB2E62A4258}" type="presParOf" srcId="{EC9B5A4B-AB61-4A7D-8489-362122DB78EA}" destId="{BDB1110C-2718-48F3-8995-F6568344C76C}" srcOrd="5" destOrd="0" presId="urn:microsoft.com/office/officeart/2009/3/layout/HorizontalOrganizationChart"/>
    <dgm:cxn modelId="{FE907438-374A-42C5-AA55-3D5584884998}" type="presParOf" srcId="{BDB1110C-2718-48F3-8995-F6568344C76C}" destId="{40BC2539-58CA-43EB-8621-AB27BF253035}" srcOrd="0" destOrd="0" presId="urn:microsoft.com/office/officeart/2009/3/layout/HorizontalOrganizationChart"/>
    <dgm:cxn modelId="{EB680ED0-71E1-44A6-A3D5-BA4E0B0EE25E}" type="presParOf" srcId="{40BC2539-58CA-43EB-8621-AB27BF253035}" destId="{8917EF7A-A64B-4B7A-A2C4-4821FB4B4C71}" srcOrd="0" destOrd="0" presId="urn:microsoft.com/office/officeart/2009/3/layout/HorizontalOrganizationChart"/>
    <dgm:cxn modelId="{6AF6FDB4-B002-48AC-A994-68A96B8D8FCC}" type="presParOf" srcId="{40BC2539-58CA-43EB-8621-AB27BF253035}" destId="{75D521D4-3EAA-43B7-89BE-3C357D190BB3}" srcOrd="1" destOrd="0" presId="urn:microsoft.com/office/officeart/2009/3/layout/HorizontalOrganizationChart"/>
    <dgm:cxn modelId="{1495C9C2-28DC-4974-AC40-9CCA7CB5042C}" type="presParOf" srcId="{BDB1110C-2718-48F3-8995-F6568344C76C}" destId="{6B761F51-B6E7-4CF0-BCE2-BBD26A3C38BB}" srcOrd="1" destOrd="0" presId="urn:microsoft.com/office/officeart/2009/3/layout/HorizontalOrganizationChart"/>
    <dgm:cxn modelId="{1B27BFBC-9548-4062-A7E1-996E4827ED72}" type="presParOf" srcId="{BDB1110C-2718-48F3-8995-F6568344C76C}" destId="{40715CAF-E4E6-44E2-A817-A4823E3DBDBD}" srcOrd="2" destOrd="0" presId="urn:microsoft.com/office/officeart/2009/3/layout/HorizontalOrganizationChart"/>
    <dgm:cxn modelId="{47BC28B6-00A5-4CB7-AAA1-82AB72125C1F}" type="presParOf" srcId="{EC9B5A4B-AB61-4A7D-8489-362122DB78EA}" destId="{141CDA76-3012-4987-9FE6-B57428C431B2}" srcOrd="6" destOrd="0" presId="urn:microsoft.com/office/officeart/2009/3/layout/HorizontalOrganizationChart"/>
    <dgm:cxn modelId="{538475ED-85D6-4E72-8932-43E0952B4F9C}" type="presParOf" srcId="{EC9B5A4B-AB61-4A7D-8489-362122DB78EA}" destId="{E299A40F-DB3F-4972-A8CA-9B9B9E453458}" srcOrd="7" destOrd="0" presId="urn:microsoft.com/office/officeart/2009/3/layout/HorizontalOrganizationChart"/>
    <dgm:cxn modelId="{573AA1BF-2BCF-4CEA-A156-B7A1DB1963E3}" type="presParOf" srcId="{E299A40F-DB3F-4972-A8CA-9B9B9E453458}" destId="{94F739C5-36AC-41B9-9D08-597D8E0FA7E6}" srcOrd="0" destOrd="0" presId="urn:microsoft.com/office/officeart/2009/3/layout/HorizontalOrganizationChart"/>
    <dgm:cxn modelId="{1A16A449-D74E-4098-A2D6-A89E4E97CCDE}" type="presParOf" srcId="{94F739C5-36AC-41B9-9D08-597D8E0FA7E6}" destId="{DB4BDBCE-83EC-4268-ABE2-F1123A6485D8}" srcOrd="0" destOrd="0" presId="urn:microsoft.com/office/officeart/2009/3/layout/HorizontalOrganizationChart"/>
    <dgm:cxn modelId="{970FAF5C-CD92-4A88-94C4-F960501FEF43}" type="presParOf" srcId="{94F739C5-36AC-41B9-9D08-597D8E0FA7E6}" destId="{8A562F56-1551-4E73-A3A1-D0C18EAFD1F9}" srcOrd="1" destOrd="0" presId="urn:microsoft.com/office/officeart/2009/3/layout/HorizontalOrganizationChart"/>
    <dgm:cxn modelId="{8FD6261B-79F3-4A74-BF83-4F4360800ABB}" type="presParOf" srcId="{E299A40F-DB3F-4972-A8CA-9B9B9E453458}" destId="{3607CD9F-F99A-4433-98A3-24A8744590C3}" srcOrd="1" destOrd="0" presId="urn:microsoft.com/office/officeart/2009/3/layout/HorizontalOrganizationChart"/>
    <dgm:cxn modelId="{81FE4BE2-AB65-4900-8951-A1396547C1C7}" type="presParOf" srcId="{E299A40F-DB3F-4972-A8CA-9B9B9E453458}" destId="{D2AC6126-BC01-4BE9-A73F-A7DA464B2415}" srcOrd="2" destOrd="0" presId="urn:microsoft.com/office/officeart/2009/3/layout/HorizontalOrganizationChart"/>
    <dgm:cxn modelId="{26CCD29C-4587-41CA-B0BB-D7ED97CC1AF3}" type="presParOf" srcId="{533BD080-5FE6-4D90-A4A2-7563948106C9}" destId="{141B5D13-F9B9-426F-8FC1-D1FC14C9D4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DE532-5B81-4C6C-93EA-A4B95AFE298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44096-6715-4BAC-A048-5FFBA737EB6F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59522FE9-61F3-427E-ADA6-F39BD491C2D2}" type="parTrans" cxnId="{FA9BA654-CE9C-47E4-B050-A7B990734B7A}">
      <dgm:prSet/>
      <dgm:spPr/>
      <dgm:t>
        <a:bodyPr/>
        <a:lstStyle/>
        <a:p>
          <a:endParaRPr lang="en-US"/>
        </a:p>
      </dgm:t>
    </dgm:pt>
    <dgm:pt modelId="{930D96D3-5F93-45C7-8E24-46C8112169F6}" type="sibTrans" cxnId="{FA9BA654-CE9C-47E4-B050-A7B990734B7A}">
      <dgm:prSet/>
      <dgm:spPr/>
      <dgm:t>
        <a:bodyPr/>
        <a:lstStyle/>
        <a:p>
          <a:endParaRPr lang="en-US"/>
        </a:p>
      </dgm:t>
    </dgm:pt>
    <dgm:pt modelId="{32D43BC2-3C84-44D6-B6BE-279232F7A6EA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EC79CF8B-33DB-48EC-A34B-6CCF170955FF}" type="parTrans" cxnId="{72787851-B86B-4881-A90F-F086CBB67633}">
      <dgm:prSet/>
      <dgm:spPr/>
      <dgm:t>
        <a:bodyPr/>
        <a:lstStyle/>
        <a:p>
          <a:endParaRPr lang="en-US"/>
        </a:p>
      </dgm:t>
    </dgm:pt>
    <dgm:pt modelId="{F30F1091-B532-468B-BC46-DD01AA9E4D13}" type="sibTrans" cxnId="{72787851-B86B-4881-A90F-F086CBB67633}">
      <dgm:prSet/>
      <dgm:spPr/>
      <dgm:t>
        <a:bodyPr/>
        <a:lstStyle/>
        <a:p>
          <a:endParaRPr lang="en-US"/>
        </a:p>
      </dgm:t>
    </dgm:pt>
    <dgm:pt modelId="{EE3D38AC-B367-4C04-BD7B-8D81B3D10535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hạng</a:t>
          </a:r>
          <a:r>
            <a:rPr lang="en-US" dirty="0"/>
            <a:t> </a:t>
          </a:r>
          <a:r>
            <a:rPr lang="en-US" dirty="0" err="1"/>
            <a:t>mục</a:t>
          </a:r>
          <a:endParaRPr lang="en-US" dirty="0"/>
        </a:p>
      </dgm:t>
    </dgm:pt>
    <dgm:pt modelId="{914B9F20-083F-42DB-BBFF-307507FAB737}" type="parTrans" cxnId="{55C1B800-8ECE-497B-8DF0-EAC23E100CD3}">
      <dgm:prSet/>
      <dgm:spPr/>
      <dgm:t>
        <a:bodyPr/>
        <a:lstStyle/>
        <a:p>
          <a:endParaRPr lang="en-US"/>
        </a:p>
      </dgm:t>
    </dgm:pt>
    <dgm:pt modelId="{6E0C0CDE-74A4-40DE-9083-EC1DA253056D}" type="sibTrans" cxnId="{55C1B800-8ECE-497B-8DF0-EAC23E100CD3}">
      <dgm:prSet/>
      <dgm:spPr/>
      <dgm:t>
        <a:bodyPr/>
        <a:lstStyle/>
        <a:p>
          <a:endParaRPr lang="en-US"/>
        </a:p>
      </dgm:t>
    </dgm:pt>
    <dgm:pt modelId="{6EF6060F-7517-4C63-AFEF-929A23A5D5B1}" type="pres">
      <dgm:prSet presAssocID="{4ACDE532-5B81-4C6C-93EA-A4B95AFE29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415A9D-A22F-4928-ACC2-4DE6EDA9F982}" type="pres">
      <dgm:prSet presAssocID="{88A44096-6715-4BAC-A048-5FFBA737EB6F}" presName="hierRoot1" presStyleCnt="0">
        <dgm:presLayoutVars>
          <dgm:hierBranch val="init"/>
        </dgm:presLayoutVars>
      </dgm:prSet>
      <dgm:spPr/>
    </dgm:pt>
    <dgm:pt modelId="{02123F34-254A-4149-A052-8CFD0627D664}" type="pres">
      <dgm:prSet presAssocID="{88A44096-6715-4BAC-A048-5FFBA737EB6F}" presName="rootComposite1" presStyleCnt="0"/>
      <dgm:spPr/>
    </dgm:pt>
    <dgm:pt modelId="{64772BD0-1727-4BF4-9B8C-D762AA3A2263}" type="pres">
      <dgm:prSet presAssocID="{88A44096-6715-4BAC-A048-5FFBA737EB6F}" presName="rootText1" presStyleLbl="node0" presStyleIdx="0" presStyleCnt="1">
        <dgm:presLayoutVars>
          <dgm:chPref val="3"/>
        </dgm:presLayoutVars>
      </dgm:prSet>
      <dgm:spPr/>
    </dgm:pt>
    <dgm:pt modelId="{A72C1A3D-F605-447E-B180-7B5231D1B4D3}" type="pres">
      <dgm:prSet presAssocID="{88A44096-6715-4BAC-A048-5FFBA737EB6F}" presName="rootConnector1" presStyleLbl="node1" presStyleIdx="0" presStyleCnt="0"/>
      <dgm:spPr/>
    </dgm:pt>
    <dgm:pt modelId="{487DD13E-72ED-42AF-8B25-DF599A305F07}" type="pres">
      <dgm:prSet presAssocID="{88A44096-6715-4BAC-A048-5FFBA737EB6F}" presName="hierChild2" presStyleCnt="0"/>
      <dgm:spPr/>
    </dgm:pt>
    <dgm:pt modelId="{814E562F-9730-41D5-B8B1-8A9583B3E47A}" type="pres">
      <dgm:prSet presAssocID="{EC79CF8B-33DB-48EC-A34B-6CCF170955FF}" presName="Name64" presStyleLbl="parChTrans1D2" presStyleIdx="0" presStyleCnt="2"/>
      <dgm:spPr/>
    </dgm:pt>
    <dgm:pt modelId="{EC8D3532-E39A-47B4-9D16-5765EDA1ADB1}" type="pres">
      <dgm:prSet presAssocID="{32D43BC2-3C84-44D6-B6BE-279232F7A6EA}" presName="hierRoot2" presStyleCnt="0">
        <dgm:presLayoutVars>
          <dgm:hierBranch val="init"/>
        </dgm:presLayoutVars>
      </dgm:prSet>
      <dgm:spPr/>
    </dgm:pt>
    <dgm:pt modelId="{5EC42397-7863-4834-BD2F-0852AEE2C6D9}" type="pres">
      <dgm:prSet presAssocID="{32D43BC2-3C84-44D6-B6BE-279232F7A6EA}" presName="rootComposite" presStyleCnt="0"/>
      <dgm:spPr/>
    </dgm:pt>
    <dgm:pt modelId="{F297E67B-5714-4E33-BD70-3BE711ED04FA}" type="pres">
      <dgm:prSet presAssocID="{32D43BC2-3C84-44D6-B6BE-279232F7A6EA}" presName="rootText" presStyleLbl="node2" presStyleIdx="0" presStyleCnt="2">
        <dgm:presLayoutVars>
          <dgm:chPref val="3"/>
        </dgm:presLayoutVars>
      </dgm:prSet>
      <dgm:spPr/>
    </dgm:pt>
    <dgm:pt modelId="{53A40C69-2622-4F97-B6DB-227E434C2FBD}" type="pres">
      <dgm:prSet presAssocID="{32D43BC2-3C84-44D6-B6BE-279232F7A6EA}" presName="rootConnector" presStyleLbl="node2" presStyleIdx="0" presStyleCnt="2"/>
      <dgm:spPr/>
    </dgm:pt>
    <dgm:pt modelId="{BA102852-C85F-45BF-B309-6129F19ECFDE}" type="pres">
      <dgm:prSet presAssocID="{32D43BC2-3C84-44D6-B6BE-279232F7A6EA}" presName="hierChild4" presStyleCnt="0"/>
      <dgm:spPr/>
    </dgm:pt>
    <dgm:pt modelId="{6D5AB28E-1A14-4D23-AB20-5A1F3ECFCD98}" type="pres">
      <dgm:prSet presAssocID="{32D43BC2-3C84-44D6-B6BE-279232F7A6EA}" presName="hierChild5" presStyleCnt="0"/>
      <dgm:spPr/>
    </dgm:pt>
    <dgm:pt modelId="{284981EF-ED26-4F18-97E6-FE9FEF25DCCB}" type="pres">
      <dgm:prSet presAssocID="{914B9F20-083F-42DB-BBFF-307507FAB737}" presName="Name64" presStyleLbl="parChTrans1D2" presStyleIdx="1" presStyleCnt="2"/>
      <dgm:spPr/>
    </dgm:pt>
    <dgm:pt modelId="{15D8AE05-4B30-447C-8C08-9A7EC94D86D5}" type="pres">
      <dgm:prSet presAssocID="{EE3D38AC-B367-4C04-BD7B-8D81B3D10535}" presName="hierRoot2" presStyleCnt="0">
        <dgm:presLayoutVars>
          <dgm:hierBranch val="init"/>
        </dgm:presLayoutVars>
      </dgm:prSet>
      <dgm:spPr/>
    </dgm:pt>
    <dgm:pt modelId="{A50431D9-F25B-41CD-9A40-3835BB9826AE}" type="pres">
      <dgm:prSet presAssocID="{EE3D38AC-B367-4C04-BD7B-8D81B3D10535}" presName="rootComposite" presStyleCnt="0"/>
      <dgm:spPr/>
    </dgm:pt>
    <dgm:pt modelId="{5AE2E923-5A17-48B0-B191-6CA2658EA224}" type="pres">
      <dgm:prSet presAssocID="{EE3D38AC-B367-4C04-BD7B-8D81B3D10535}" presName="rootText" presStyleLbl="node2" presStyleIdx="1" presStyleCnt="2">
        <dgm:presLayoutVars>
          <dgm:chPref val="3"/>
        </dgm:presLayoutVars>
      </dgm:prSet>
      <dgm:spPr/>
    </dgm:pt>
    <dgm:pt modelId="{C4FD7039-F2FD-4D6C-ACCF-9730F78AABFD}" type="pres">
      <dgm:prSet presAssocID="{EE3D38AC-B367-4C04-BD7B-8D81B3D10535}" presName="rootConnector" presStyleLbl="node2" presStyleIdx="1" presStyleCnt="2"/>
      <dgm:spPr/>
    </dgm:pt>
    <dgm:pt modelId="{3B09C9F6-2BD2-4009-B7BD-A92EFBCEFFC5}" type="pres">
      <dgm:prSet presAssocID="{EE3D38AC-B367-4C04-BD7B-8D81B3D10535}" presName="hierChild4" presStyleCnt="0"/>
      <dgm:spPr/>
    </dgm:pt>
    <dgm:pt modelId="{1C5910AD-5564-49AF-A02B-E5CF1942941C}" type="pres">
      <dgm:prSet presAssocID="{EE3D38AC-B367-4C04-BD7B-8D81B3D10535}" presName="hierChild5" presStyleCnt="0"/>
      <dgm:spPr/>
    </dgm:pt>
    <dgm:pt modelId="{CA0E8083-4249-4429-8B0E-DC0F30A7E863}" type="pres">
      <dgm:prSet presAssocID="{88A44096-6715-4BAC-A048-5FFBA737EB6F}" presName="hierChild3" presStyleCnt="0"/>
      <dgm:spPr/>
    </dgm:pt>
  </dgm:ptLst>
  <dgm:cxnLst>
    <dgm:cxn modelId="{55C1B800-8ECE-497B-8DF0-EAC23E100CD3}" srcId="{88A44096-6715-4BAC-A048-5FFBA737EB6F}" destId="{EE3D38AC-B367-4C04-BD7B-8D81B3D10535}" srcOrd="1" destOrd="0" parTransId="{914B9F20-083F-42DB-BBFF-307507FAB737}" sibTransId="{6E0C0CDE-74A4-40DE-9083-EC1DA253056D}"/>
    <dgm:cxn modelId="{F95B480B-55D6-476F-B42E-83FA22F00F0B}" type="presOf" srcId="{EC79CF8B-33DB-48EC-A34B-6CCF170955FF}" destId="{814E562F-9730-41D5-B8B1-8A9583B3E47A}" srcOrd="0" destOrd="0" presId="urn:microsoft.com/office/officeart/2009/3/layout/HorizontalOrganizationChart"/>
    <dgm:cxn modelId="{F739192D-9326-4FF7-8887-5DD299191559}" type="presOf" srcId="{32D43BC2-3C84-44D6-B6BE-279232F7A6EA}" destId="{53A40C69-2622-4F97-B6DB-227E434C2FBD}" srcOrd="1" destOrd="0" presId="urn:microsoft.com/office/officeart/2009/3/layout/HorizontalOrganizationChart"/>
    <dgm:cxn modelId="{230C6E41-287E-40FF-98E9-372A195D760C}" type="presOf" srcId="{EE3D38AC-B367-4C04-BD7B-8D81B3D10535}" destId="{C4FD7039-F2FD-4D6C-ACCF-9730F78AABFD}" srcOrd="1" destOrd="0" presId="urn:microsoft.com/office/officeart/2009/3/layout/HorizontalOrganizationChart"/>
    <dgm:cxn modelId="{1BCBB16D-DCCC-4FDB-A0FC-B39FF4ABBAD4}" type="presOf" srcId="{EE3D38AC-B367-4C04-BD7B-8D81B3D10535}" destId="{5AE2E923-5A17-48B0-B191-6CA2658EA224}" srcOrd="0" destOrd="0" presId="urn:microsoft.com/office/officeart/2009/3/layout/HorizontalOrganizationChart"/>
    <dgm:cxn modelId="{72787851-B86B-4881-A90F-F086CBB67633}" srcId="{88A44096-6715-4BAC-A048-5FFBA737EB6F}" destId="{32D43BC2-3C84-44D6-B6BE-279232F7A6EA}" srcOrd="0" destOrd="0" parTransId="{EC79CF8B-33DB-48EC-A34B-6CCF170955FF}" sibTransId="{F30F1091-B532-468B-BC46-DD01AA9E4D13}"/>
    <dgm:cxn modelId="{FA9BA654-CE9C-47E4-B050-A7B990734B7A}" srcId="{4ACDE532-5B81-4C6C-93EA-A4B95AFE2983}" destId="{88A44096-6715-4BAC-A048-5FFBA737EB6F}" srcOrd="0" destOrd="0" parTransId="{59522FE9-61F3-427E-ADA6-F39BD491C2D2}" sibTransId="{930D96D3-5F93-45C7-8E24-46C8112169F6}"/>
    <dgm:cxn modelId="{E4EF5E7E-F006-4A1A-8FDE-6B0B8AA66A51}" type="presOf" srcId="{88A44096-6715-4BAC-A048-5FFBA737EB6F}" destId="{64772BD0-1727-4BF4-9B8C-D762AA3A2263}" srcOrd="0" destOrd="0" presId="urn:microsoft.com/office/officeart/2009/3/layout/HorizontalOrganizationChart"/>
    <dgm:cxn modelId="{9F859EB6-640E-4497-91A0-F5474A20FE11}" type="presOf" srcId="{914B9F20-083F-42DB-BBFF-307507FAB737}" destId="{284981EF-ED26-4F18-97E6-FE9FEF25DCCB}" srcOrd="0" destOrd="0" presId="urn:microsoft.com/office/officeart/2009/3/layout/HorizontalOrganizationChart"/>
    <dgm:cxn modelId="{B9821BE7-E4DD-4C5C-9EE6-77B90C8B6485}" type="presOf" srcId="{88A44096-6715-4BAC-A048-5FFBA737EB6F}" destId="{A72C1A3D-F605-447E-B180-7B5231D1B4D3}" srcOrd="1" destOrd="0" presId="urn:microsoft.com/office/officeart/2009/3/layout/HorizontalOrganizationChart"/>
    <dgm:cxn modelId="{B66A20F2-1515-4F1C-8BD6-08C08E6DF62A}" type="presOf" srcId="{32D43BC2-3C84-44D6-B6BE-279232F7A6EA}" destId="{F297E67B-5714-4E33-BD70-3BE711ED04FA}" srcOrd="0" destOrd="0" presId="urn:microsoft.com/office/officeart/2009/3/layout/HorizontalOrganizationChart"/>
    <dgm:cxn modelId="{D3D4D3FF-F856-46AB-BEAA-97BBB6B9BCE7}" type="presOf" srcId="{4ACDE532-5B81-4C6C-93EA-A4B95AFE2983}" destId="{6EF6060F-7517-4C63-AFEF-929A23A5D5B1}" srcOrd="0" destOrd="0" presId="urn:microsoft.com/office/officeart/2009/3/layout/HorizontalOrganizationChart"/>
    <dgm:cxn modelId="{6672D3D8-ECA8-424D-BEC1-E92D56B001A6}" type="presParOf" srcId="{6EF6060F-7517-4C63-AFEF-929A23A5D5B1}" destId="{01415A9D-A22F-4928-ACC2-4DE6EDA9F982}" srcOrd="0" destOrd="0" presId="urn:microsoft.com/office/officeart/2009/3/layout/HorizontalOrganizationChart"/>
    <dgm:cxn modelId="{732D50B9-2C62-47D3-97F1-5BFD89565EFE}" type="presParOf" srcId="{01415A9D-A22F-4928-ACC2-4DE6EDA9F982}" destId="{02123F34-254A-4149-A052-8CFD0627D664}" srcOrd="0" destOrd="0" presId="urn:microsoft.com/office/officeart/2009/3/layout/HorizontalOrganizationChart"/>
    <dgm:cxn modelId="{5EBDE35F-D1F5-4A77-85B1-4160E4BB858D}" type="presParOf" srcId="{02123F34-254A-4149-A052-8CFD0627D664}" destId="{64772BD0-1727-4BF4-9B8C-D762AA3A2263}" srcOrd="0" destOrd="0" presId="urn:microsoft.com/office/officeart/2009/3/layout/HorizontalOrganizationChart"/>
    <dgm:cxn modelId="{73DDD213-7896-4764-8D2F-7A65B51E7481}" type="presParOf" srcId="{02123F34-254A-4149-A052-8CFD0627D664}" destId="{A72C1A3D-F605-447E-B180-7B5231D1B4D3}" srcOrd="1" destOrd="0" presId="urn:microsoft.com/office/officeart/2009/3/layout/HorizontalOrganizationChart"/>
    <dgm:cxn modelId="{DD63FBBD-E430-4EEC-A71D-6DD9858715EE}" type="presParOf" srcId="{01415A9D-A22F-4928-ACC2-4DE6EDA9F982}" destId="{487DD13E-72ED-42AF-8B25-DF599A305F07}" srcOrd="1" destOrd="0" presId="urn:microsoft.com/office/officeart/2009/3/layout/HorizontalOrganizationChart"/>
    <dgm:cxn modelId="{CA044166-914D-4413-936A-C4BA3470BAC8}" type="presParOf" srcId="{487DD13E-72ED-42AF-8B25-DF599A305F07}" destId="{814E562F-9730-41D5-B8B1-8A9583B3E47A}" srcOrd="0" destOrd="0" presId="urn:microsoft.com/office/officeart/2009/3/layout/HorizontalOrganizationChart"/>
    <dgm:cxn modelId="{22F2A60F-D26D-49A8-B7FF-C460E9D5285C}" type="presParOf" srcId="{487DD13E-72ED-42AF-8B25-DF599A305F07}" destId="{EC8D3532-E39A-47B4-9D16-5765EDA1ADB1}" srcOrd="1" destOrd="0" presId="urn:microsoft.com/office/officeart/2009/3/layout/HorizontalOrganizationChart"/>
    <dgm:cxn modelId="{6F600950-F4FA-45AD-9DC8-EEB6C49A7B47}" type="presParOf" srcId="{EC8D3532-E39A-47B4-9D16-5765EDA1ADB1}" destId="{5EC42397-7863-4834-BD2F-0852AEE2C6D9}" srcOrd="0" destOrd="0" presId="urn:microsoft.com/office/officeart/2009/3/layout/HorizontalOrganizationChart"/>
    <dgm:cxn modelId="{9999DDE2-6BA4-4FBA-A19B-C9A888D3D79A}" type="presParOf" srcId="{5EC42397-7863-4834-BD2F-0852AEE2C6D9}" destId="{F297E67B-5714-4E33-BD70-3BE711ED04FA}" srcOrd="0" destOrd="0" presId="urn:microsoft.com/office/officeart/2009/3/layout/HorizontalOrganizationChart"/>
    <dgm:cxn modelId="{74B696CC-1258-4A44-A264-924C4B1459B8}" type="presParOf" srcId="{5EC42397-7863-4834-BD2F-0852AEE2C6D9}" destId="{53A40C69-2622-4F97-B6DB-227E434C2FBD}" srcOrd="1" destOrd="0" presId="urn:microsoft.com/office/officeart/2009/3/layout/HorizontalOrganizationChart"/>
    <dgm:cxn modelId="{283C7FA3-3D21-4279-B77C-A60B55B495FB}" type="presParOf" srcId="{EC8D3532-E39A-47B4-9D16-5765EDA1ADB1}" destId="{BA102852-C85F-45BF-B309-6129F19ECFDE}" srcOrd="1" destOrd="0" presId="urn:microsoft.com/office/officeart/2009/3/layout/HorizontalOrganizationChart"/>
    <dgm:cxn modelId="{A97AFBD4-9C86-4B83-8670-8430091CFBD5}" type="presParOf" srcId="{EC8D3532-E39A-47B4-9D16-5765EDA1ADB1}" destId="{6D5AB28E-1A14-4D23-AB20-5A1F3ECFCD98}" srcOrd="2" destOrd="0" presId="urn:microsoft.com/office/officeart/2009/3/layout/HorizontalOrganizationChart"/>
    <dgm:cxn modelId="{D22E8AC5-64F8-4D81-874F-357F540C7D3C}" type="presParOf" srcId="{487DD13E-72ED-42AF-8B25-DF599A305F07}" destId="{284981EF-ED26-4F18-97E6-FE9FEF25DCCB}" srcOrd="2" destOrd="0" presId="urn:microsoft.com/office/officeart/2009/3/layout/HorizontalOrganizationChart"/>
    <dgm:cxn modelId="{C0D5F3AD-DE4A-4B1A-A39F-7DE4416FC3FD}" type="presParOf" srcId="{487DD13E-72ED-42AF-8B25-DF599A305F07}" destId="{15D8AE05-4B30-447C-8C08-9A7EC94D86D5}" srcOrd="3" destOrd="0" presId="urn:microsoft.com/office/officeart/2009/3/layout/HorizontalOrganizationChart"/>
    <dgm:cxn modelId="{6CC8A4E5-09B7-4DD3-8494-B56FD1A296D5}" type="presParOf" srcId="{15D8AE05-4B30-447C-8C08-9A7EC94D86D5}" destId="{A50431D9-F25B-41CD-9A40-3835BB9826AE}" srcOrd="0" destOrd="0" presId="urn:microsoft.com/office/officeart/2009/3/layout/HorizontalOrganizationChart"/>
    <dgm:cxn modelId="{DD14DD42-2414-4CAE-9B33-F54A436693BF}" type="presParOf" srcId="{A50431D9-F25B-41CD-9A40-3835BB9826AE}" destId="{5AE2E923-5A17-48B0-B191-6CA2658EA224}" srcOrd="0" destOrd="0" presId="urn:microsoft.com/office/officeart/2009/3/layout/HorizontalOrganizationChart"/>
    <dgm:cxn modelId="{5584DAB8-5A52-4884-B08B-275A544C2AEB}" type="presParOf" srcId="{A50431D9-F25B-41CD-9A40-3835BB9826AE}" destId="{C4FD7039-F2FD-4D6C-ACCF-9730F78AABFD}" srcOrd="1" destOrd="0" presId="urn:microsoft.com/office/officeart/2009/3/layout/HorizontalOrganizationChart"/>
    <dgm:cxn modelId="{14D1FF42-5A66-4B27-819A-3181BBE03F12}" type="presParOf" srcId="{15D8AE05-4B30-447C-8C08-9A7EC94D86D5}" destId="{3B09C9F6-2BD2-4009-B7BD-A92EFBCEFFC5}" srcOrd="1" destOrd="0" presId="urn:microsoft.com/office/officeart/2009/3/layout/HorizontalOrganizationChart"/>
    <dgm:cxn modelId="{88886D5A-43A0-41F5-9E66-DA2B87955FCE}" type="presParOf" srcId="{15D8AE05-4B30-447C-8C08-9A7EC94D86D5}" destId="{1C5910AD-5564-49AF-A02B-E5CF1942941C}" srcOrd="2" destOrd="0" presId="urn:microsoft.com/office/officeart/2009/3/layout/HorizontalOrganizationChart"/>
    <dgm:cxn modelId="{EBC182B6-BE02-4B7A-AAFE-C7E459A5DA76}" type="presParOf" srcId="{01415A9D-A22F-4928-ACC2-4DE6EDA9F982}" destId="{CA0E8083-4249-4429-8B0E-DC0F30A7E86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CDA76-3012-4987-9FE6-B57428C431B2}">
      <dsp:nvSpPr>
        <dsp:cNvPr id="0" name=""/>
        <dsp:cNvSpPr/>
      </dsp:nvSpPr>
      <dsp:spPr>
        <a:xfrm>
          <a:off x="2738517" y="1387425"/>
          <a:ext cx="347691" cy="1121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845" y="0"/>
              </a:lnTo>
              <a:lnTo>
                <a:pt x="173845" y="1121305"/>
              </a:lnTo>
              <a:lnTo>
                <a:pt x="347691" y="1121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7A7D7-D4FD-4B73-9547-DEFCD237FE32}">
      <dsp:nvSpPr>
        <dsp:cNvPr id="0" name=""/>
        <dsp:cNvSpPr/>
      </dsp:nvSpPr>
      <dsp:spPr>
        <a:xfrm>
          <a:off x="2738517" y="1387425"/>
          <a:ext cx="347691" cy="37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845" y="0"/>
              </a:lnTo>
              <a:lnTo>
                <a:pt x="173845" y="373768"/>
              </a:lnTo>
              <a:lnTo>
                <a:pt x="347691" y="373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07CB-82A4-4DC2-8583-C08BF256AB80}">
      <dsp:nvSpPr>
        <dsp:cNvPr id="0" name=""/>
        <dsp:cNvSpPr/>
      </dsp:nvSpPr>
      <dsp:spPr>
        <a:xfrm>
          <a:off x="2738517" y="1013656"/>
          <a:ext cx="347691" cy="373768"/>
        </a:xfrm>
        <a:custGeom>
          <a:avLst/>
          <a:gdLst/>
          <a:ahLst/>
          <a:cxnLst/>
          <a:rect l="0" t="0" r="0" b="0"/>
          <a:pathLst>
            <a:path>
              <a:moveTo>
                <a:pt x="0" y="373768"/>
              </a:moveTo>
              <a:lnTo>
                <a:pt x="173845" y="373768"/>
              </a:lnTo>
              <a:lnTo>
                <a:pt x="173845" y="0"/>
              </a:lnTo>
              <a:lnTo>
                <a:pt x="3476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C6905-FC47-44C6-A465-1191C6DC813B}">
      <dsp:nvSpPr>
        <dsp:cNvPr id="0" name=""/>
        <dsp:cNvSpPr/>
      </dsp:nvSpPr>
      <dsp:spPr>
        <a:xfrm>
          <a:off x="2738517" y="266119"/>
          <a:ext cx="347691" cy="1121305"/>
        </a:xfrm>
        <a:custGeom>
          <a:avLst/>
          <a:gdLst/>
          <a:ahLst/>
          <a:cxnLst/>
          <a:rect l="0" t="0" r="0" b="0"/>
          <a:pathLst>
            <a:path>
              <a:moveTo>
                <a:pt x="0" y="1121305"/>
              </a:moveTo>
              <a:lnTo>
                <a:pt x="173845" y="1121305"/>
              </a:lnTo>
              <a:lnTo>
                <a:pt x="173845" y="0"/>
              </a:lnTo>
              <a:lnTo>
                <a:pt x="3476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D49FD-9CA0-4194-85E1-70BB8EB08D82}">
      <dsp:nvSpPr>
        <dsp:cNvPr id="0" name=""/>
        <dsp:cNvSpPr/>
      </dsp:nvSpPr>
      <dsp:spPr>
        <a:xfrm>
          <a:off x="1000058" y="1122310"/>
          <a:ext cx="1738458" cy="530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</a:p>
      </dsp:txBody>
      <dsp:txXfrm>
        <a:off x="1000058" y="1122310"/>
        <a:ext cx="1738458" cy="530229"/>
      </dsp:txXfrm>
    </dsp:sp>
    <dsp:sp modelId="{BD026851-48A0-4EDD-A611-F03FFBE2D05B}">
      <dsp:nvSpPr>
        <dsp:cNvPr id="0" name=""/>
        <dsp:cNvSpPr/>
      </dsp:nvSpPr>
      <dsp:spPr>
        <a:xfrm>
          <a:off x="3086208" y="1004"/>
          <a:ext cx="1738458" cy="530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thông</a:t>
          </a:r>
          <a:r>
            <a:rPr lang="en-US" sz="1800" kern="1200" dirty="0"/>
            <a:t> tin</a:t>
          </a:r>
        </a:p>
      </dsp:txBody>
      <dsp:txXfrm>
        <a:off x="3086208" y="1004"/>
        <a:ext cx="1738458" cy="530229"/>
      </dsp:txXfrm>
    </dsp:sp>
    <dsp:sp modelId="{BDE80B65-D3AA-4A0A-8099-0E9A6724F680}">
      <dsp:nvSpPr>
        <dsp:cNvPr id="0" name=""/>
        <dsp:cNvSpPr/>
      </dsp:nvSpPr>
      <dsp:spPr>
        <a:xfrm>
          <a:off x="3086208" y="748541"/>
          <a:ext cx="1738458" cy="530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giao</a:t>
          </a:r>
          <a:r>
            <a:rPr lang="en-US" sz="1800" kern="1200" dirty="0"/>
            <a:t> </a:t>
          </a:r>
          <a:r>
            <a:rPr lang="en-US" sz="1800" kern="1200" dirty="0" err="1"/>
            <a:t>dịch</a:t>
          </a:r>
          <a:endParaRPr lang="en-US" sz="1800" kern="1200" dirty="0"/>
        </a:p>
      </dsp:txBody>
      <dsp:txXfrm>
        <a:off x="3086208" y="748541"/>
        <a:ext cx="1738458" cy="530229"/>
      </dsp:txXfrm>
    </dsp:sp>
    <dsp:sp modelId="{8917EF7A-A64B-4B7A-A2C4-4821FB4B4C71}">
      <dsp:nvSpPr>
        <dsp:cNvPr id="0" name=""/>
        <dsp:cNvSpPr/>
      </dsp:nvSpPr>
      <dsp:spPr>
        <a:xfrm>
          <a:off x="3086208" y="1496078"/>
          <a:ext cx="1738458" cy="530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Lên</a:t>
          </a:r>
          <a:r>
            <a:rPr lang="en-US" sz="1800" kern="1200" dirty="0"/>
            <a:t> </a:t>
          </a:r>
          <a:r>
            <a:rPr lang="en-US" sz="1800" kern="1200" dirty="0" err="1"/>
            <a:t>kế</a:t>
          </a:r>
          <a:r>
            <a:rPr lang="en-US" sz="1800" kern="1200" dirty="0"/>
            <a:t> </a:t>
          </a:r>
          <a:r>
            <a:rPr lang="en-US" sz="1800" kern="1200" dirty="0" err="1"/>
            <a:t>hoạch</a:t>
          </a:r>
          <a:r>
            <a:rPr lang="en-US" sz="1800" kern="1200" dirty="0"/>
            <a:t> (</a:t>
          </a:r>
          <a:r>
            <a:rPr lang="en-US" sz="1800" kern="1200" dirty="0" err="1"/>
            <a:t>đặt</a:t>
          </a:r>
          <a:r>
            <a:rPr lang="en-US" sz="1800" kern="1200" dirty="0"/>
            <a:t> </a:t>
          </a:r>
          <a:r>
            <a:rPr lang="en-US" sz="1800" kern="1200" dirty="0" err="1"/>
            <a:t>ngân</a:t>
          </a:r>
          <a:r>
            <a:rPr lang="en-US" sz="1800" kern="1200" dirty="0"/>
            <a:t> </a:t>
          </a:r>
          <a:r>
            <a:rPr lang="en-US" sz="1800" kern="1200" dirty="0" err="1"/>
            <a:t>sách</a:t>
          </a:r>
          <a:r>
            <a:rPr lang="en-US" sz="1800" kern="1200" dirty="0"/>
            <a:t>)</a:t>
          </a:r>
        </a:p>
      </dsp:txBody>
      <dsp:txXfrm>
        <a:off x="3086208" y="1496078"/>
        <a:ext cx="1738458" cy="530229"/>
      </dsp:txXfrm>
    </dsp:sp>
    <dsp:sp modelId="{DB4BDBCE-83EC-4268-ABE2-F1123A6485D8}">
      <dsp:nvSpPr>
        <dsp:cNvPr id="0" name=""/>
        <dsp:cNvSpPr/>
      </dsp:nvSpPr>
      <dsp:spPr>
        <a:xfrm>
          <a:off x="3086208" y="2243615"/>
          <a:ext cx="1738458" cy="530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Báo</a:t>
          </a:r>
          <a:r>
            <a:rPr lang="en-US" sz="1800" kern="1200" dirty="0"/>
            <a:t> </a:t>
          </a:r>
          <a:r>
            <a:rPr lang="en-US" sz="1800" kern="1200" dirty="0" err="1"/>
            <a:t>cáo</a:t>
          </a:r>
          <a:r>
            <a:rPr lang="en-US" sz="1800" kern="1200" dirty="0"/>
            <a:t> </a:t>
          </a:r>
          <a:r>
            <a:rPr lang="en-US" sz="1800" kern="1200" dirty="0" err="1"/>
            <a:t>thu</a:t>
          </a:r>
          <a:r>
            <a:rPr lang="en-US" sz="1800" kern="1200" dirty="0"/>
            <a:t> chi</a:t>
          </a:r>
        </a:p>
      </dsp:txBody>
      <dsp:txXfrm>
        <a:off x="3086208" y="2243615"/>
        <a:ext cx="1738458" cy="530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981EF-ED26-4F18-97E6-FE9FEF25DCCB}">
      <dsp:nvSpPr>
        <dsp:cNvPr id="0" name=""/>
        <dsp:cNvSpPr/>
      </dsp:nvSpPr>
      <dsp:spPr>
        <a:xfrm>
          <a:off x="1775817" y="1272386"/>
          <a:ext cx="354782" cy="38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91" y="0"/>
              </a:lnTo>
              <a:lnTo>
                <a:pt x="177391" y="381390"/>
              </a:lnTo>
              <a:lnTo>
                <a:pt x="354782" y="381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E562F-9730-41D5-B8B1-8A9583B3E47A}">
      <dsp:nvSpPr>
        <dsp:cNvPr id="0" name=""/>
        <dsp:cNvSpPr/>
      </dsp:nvSpPr>
      <dsp:spPr>
        <a:xfrm>
          <a:off x="1775817" y="890996"/>
          <a:ext cx="354782" cy="381390"/>
        </a:xfrm>
        <a:custGeom>
          <a:avLst/>
          <a:gdLst/>
          <a:ahLst/>
          <a:cxnLst/>
          <a:rect l="0" t="0" r="0" b="0"/>
          <a:pathLst>
            <a:path>
              <a:moveTo>
                <a:pt x="0" y="381390"/>
              </a:moveTo>
              <a:lnTo>
                <a:pt x="177391" y="381390"/>
              </a:lnTo>
              <a:lnTo>
                <a:pt x="177391" y="0"/>
              </a:lnTo>
              <a:lnTo>
                <a:pt x="3547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72BD0-1727-4BF4-9B8C-D762AA3A2263}">
      <dsp:nvSpPr>
        <dsp:cNvPr id="0" name=""/>
        <dsp:cNvSpPr/>
      </dsp:nvSpPr>
      <dsp:spPr>
        <a:xfrm>
          <a:off x="1907" y="1001865"/>
          <a:ext cx="1773910" cy="541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</a:t>
          </a:r>
        </a:p>
      </dsp:txBody>
      <dsp:txXfrm>
        <a:off x="1907" y="1001865"/>
        <a:ext cx="1773910" cy="541042"/>
      </dsp:txXfrm>
    </dsp:sp>
    <dsp:sp modelId="{F297E67B-5714-4E33-BD70-3BE711ED04FA}">
      <dsp:nvSpPr>
        <dsp:cNvPr id="0" name=""/>
        <dsp:cNvSpPr/>
      </dsp:nvSpPr>
      <dsp:spPr>
        <a:xfrm>
          <a:off x="2130600" y="620474"/>
          <a:ext cx="1773910" cy="541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người</a:t>
          </a:r>
          <a:r>
            <a:rPr lang="en-US" sz="1800" kern="1200" dirty="0"/>
            <a:t> </a:t>
          </a:r>
          <a:r>
            <a:rPr lang="en-US" sz="1800" kern="1200" dirty="0" err="1"/>
            <a:t>dùng</a:t>
          </a:r>
          <a:endParaRPr lang="en-US" sz="1800" kern="1200" dirty="0"/>
        </a:p>
      </dsp:txBody>
      <dsp:txXfrm>
        <a:off x="2130600" y="620474"/>
        <a:ext cx="1773910" cy="541042"/>
      </dsp:txXfrm>
    </dsp:sp>
    <dsp:sp modelId="{5AE2E923-5A17-48B0-B191-6CA2658EA224}">
      <dsp:nvSpPr>
        <dsp:cNvPr id="0" name=""/>
        <dsp:cNvSpPr/>
      </dsp:nvSpPr>
      <dsp:spPr>
        <a:xfrm>
          <a:off x="2130600" y="1383256"/>
          <a:ext cx="1773910" cy="541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hạng</a:t>
          </a:r>
          <a:r>
            <a:rPr lang="en-US" sz="1800" kern="1200" dirty="0"/>
            <a:t> </a:t>
          </a:r>
          <a:r>
            <a:rPr lang="en-US" sz="1800" kern="1200" dirty="0" err="1"/>
            <a:t>mục</a:t>
          </a:r>
          <a:endParaRPr lang="en-US" sz="1800" kern="1200" dirty="0"/>
        </a:p>
      </dsp:txBody>
      <dsp:txXfrm>
        <a:off x="2130600" y="1383256"/>
        <a:ext cx="1773910" cy="541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2,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F779A828-A757-48F6-99E6-6E76BBC9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601650"/>
            <a:ext cx="49704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>
            <a:extLst>
              <a:ext uri="{FF2B5EF4-FFF2-40B4-BE49-F238E27FC236}">
                <a16:creationId xmlns:a16="http://schemas.microsoft.com/office/drawing/2014/main" id="{4FE11C64-88C6-4351-A97F-0D9BAADD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10" y="1807329"/>
            <a:ext cx="4529138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76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E0FFCD7-18CA-44E4-ADC7-2128F1B3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68" y="1660220"/>
            <a:ext cx="5173663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0235D9-3EDF-47BF-AA4E-36D2DDACAE8F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 </a:t>
            </a:r>
            <a:r>
              <a:rPr lang="en-US" sz="2000" i="1" dirty="0" err="1"/>
              <a:t>sách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4982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C3E22035-4608-4859-B154-C9639660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" y="2080325"/>
            <a:ext cx="4413074" cy="33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1DFE6FE4-39D0-45E2-A3C4-180936D8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204"/>
            <a:ext cx="4495976" cy="3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84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125" name="Picture 1">
            <a:extLst>
              <a:ext uri="{FF2B5EF4-FFF2-40B4-BE49-F238E27FC236}">
                <a16:creationId xmlns:a16="http://schemas.microsoft.com/office/drawing/2014/main" id="{96F40A14-ED6E-48B5-823D-868E0F21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0" y="1889194"/>
            <a:ext cx="4665662" cy="3665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1">
            <a:extLst>
              <a:ext uri="{FF2B5EF4-FFF2-40B4-BE49-F238E27FC236}">
                <a16:creationId xmlns:a16="http://schemas.microsoft.com/office/drawing/2014/main" id="{051F886F-DC96-4096-A1EA-09F57D8C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83" y="2660774"/>
            <a:ext cx="4851400" cy="238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liên</a:t>
            </a:r>
            <a:r>
              <a:rPr lang="en-US" sz="2000" i="1" dirty="0"/>
              <a:t> </a:t>
            </a:r>
            <a:r>
              <a:rPr lang="en-US" sz="2000" i="1" dirty="0" err="1"/>
              <a:t>kết</a:t>
            </a:r>
            <a:r>
              <a:rPr lang="en-US" sz="2000" i="1" dirty="0"/>
              <a:t> </a:t>
            </a:r>
            <a:r>
              <a:rPr lang="en-US" sz="2000" i="1" dirty="0" err="1"/>
              <a:t>kế</a:t>
            </a:r>
            <a:r>
              <a:rPr lang="en-US" sz="2000" i="1" dirty="0"/>
              <a:t> </a:t>
            </a:r>
            <a:r>
              <a:rPr lang="en-US" sz="2000" i="1" dirty="0" err="1"/>
              <a:t>hoạch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1545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0235D9-3EDF-47BF-AA4E-36D2DDACAE8F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 </a:t>
            </a:r>
            <a:r>
              <a:rPr lang="en-US" sz="2000" i="1" dirty="0" err="1"/>
              <a:t>sách</a:t>
            </a:r>
            <a:endParaRPr lang="en-US" sz="2000" i="1"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DF5F1AD7-2561-427A-8E13-E996EC98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80" y="1757851"/>
            <a:ext cx="4935538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51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1CA59D66-474D-4331-9A0E-6063691E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6" y="2293675"/>
            <a:ext cx="43005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953AA33D-DDAE-4F77-B609-921AED74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984484"/>
            <a:ext cx="4507441" cy="341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1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liên</a:t>
            </a:r>
            <a:r>
              <a:rPr lang="en-US" sz="2000" i="1" dirty="0"/>
              <a:t> </a:t>
            </a:r>
            <a:r>
              <a:rPr lang="en-US" sz="2000" i="1" dirty="0" err="1"/>
              <a:t>kết</a:t>
            </a:r>
            <a:r>
              <a:rPr lang="en-US" sz="2000" i="1" dirty="0"/>
              <a:t> </a:t>
            </a: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dịch</a:t>
            </a:r>
            <a:endParaRPr lang="en-US" sz="2000" i="1" dirty="0"/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CBABAADC-9D3B-4092-8A3D-0688ED73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18" y="1575870"/>
            <a:ext cx="504666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24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5, 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cáo</a:t>
            </a:r>
            <a:r>
              <a:rPr lang="en-US" sz="2000" i="1" dirty="0"/>
              <a:t> </a:t>
            </a:r>
            <a:r>
              <a:rPr lang="en-US" sz="2000" i="1" dirty="0" err="1"/>
              <a:t>mặc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endParaRPr lang="en-US" sz="2000" i="1" dirty="0"/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A93C6C70-1F52-4752-A05E-27DCD11A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49" y="1735909"/>
            <a:ext cx="4800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5, 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đổi</a:t>
            </a:r>
            <a:r>
              <a:rPr lang="en-US" sz="2000" i="1" dirty="0"/>
              <a:t> </a:t>
            </a:r>
            <a:r>
              <a:rPr lang="en-US" sz="2000" i="1" dirty="0" err="1"/>
              <a:t>khoảng</a:t>
            </a:r>
            <a:r>
              <a:rPr lang="en-US" sz="2000" i="1" dirty="0"/>
              <a:t> </a:t>
            </a:r>
            <a:r>
              <a:rPr lang="en-US" sz="2000" i="1" dirty="0" err="1"/>
              <a:t>thời</a:t>
            </a:r>
            <a:r>
              <a:rPr lang="en-US" sz="2000" i="1" dirty="0"/>
              <a:t> </a:t>
            </a:r>
            <a:r>
              <a:rPr lang="en-US" sz="2000" i="1" dirty="0" err="1"/>
              <a:t>gian</a:t>
            </a:r>
            <a:endParaRPr lang="en-US" sz="2000" i="1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2034B37E-C264-49C8-A175-F3B5F903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06" y="1575870"/>
            <a:ext cx="50371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7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6, 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/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AECC1866-CB9B-40DB-9965-88A1D1EF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35" y="1587164"/>
            <a:ext cx="5271930" cy="41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Project I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Việt</a:t>
            </a:r>
            <a:r>
              <a:rPr lang="en-US" sz="2800" b="0" dirty="0"/>
              <a:t> </a:t>
            </a:r>
            <a:r>
              <a:rPr lang="en-US" sz="2800" b="0" dirty="0" err="1"/>
              <a:t>Dũng</a:t>
            </a:r>
            <a:r>
              <a:rPr lang="en-US" sz="2800" b="0" dirty="0"/>
              <a:t> - 20215333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(admin):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 </a:t>
            </a:r>
            <a:r>
              <a:rPr lang="en-US" sz="2000" i="1" dirty="0" err="1"/>
              <a:t>sách</a:t>
            </a:r>
            <a:endParaRPr lang="en-US" sz="2000" i="1" dirty="0"/>
          </a:p>
        </p:txBody>
      </p:sp>
      <p:pic>
        <p:nvPicPr>
          <p:cNvPr id="13314" name="Picture 1">
            <a:extLst>
              <a:ext uri="{FF2B5EF4-FFF2-40B4-BE49-F238E27FC236}">
                <a16:creationId xmlns:a16="http://schemas.microsoft.com/office/drawing/2014/main" id="{878920DB-97AF-4C2D-BBD7-95C3D73A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09" y="1601878"/>
            <a:ext cx="5378280" cy="42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88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(admin):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chi </a:t>
            </a:r>
            <a:r>
              <a:rPr lang="en-US" sz="2000" i="1" dirty="0" err="1"/>
              <a:t>tiết</a:t>
            </a:r>
            <a:r>
              <a:rPr lang="en-US" sz="2000" i="1" dirty="0"/>
              <a:t> (</a:t>
            </a:r>
            <a:r>
              <a:rPr lang="en-US" sz="2000" i="1" dirty="0" err="1"/>
              <a:t>đối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tài</a:t>
            </a:r>
            <a:r>
              <a:rPr lang="en-US" sz="2000" i="1" dirty="0"/>
              <a:t> </a:t>
            </a:r>
            <a:r>
              <a:rPr lang="en-US" sz="2000" i="1" dirty="0" err="1"/>
              <a:t>khoản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 </a:t>
            </a:r>
            <a:r>
              <a:rPr lang="en-US" sz="2000" i="1" dirty="0" err="1"/>
              <a:t>khóa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bị</a:t>
            </a:r>
            <a:r>
              <a:rPr lang="en-US" sz="2000" i="1" dirty="0"/>
              <a:t> </a:t>
            </a:r>
            <a:r>
              <a:rPr lang="en-US" sz="2000" i="1" dirty="0" err="1"/>
              <a:t>khóa</a:t>
            </a:r>
            <a:r>
              <a:rPr lang="en-US" sz="2000" i="1" dirty="0"/>
              <a:t>)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7290B49C-0E32-4A05-B048-69233BCB3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5" y="1681080"/>
            <a:ext cx="485140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">
            <a:extLst>
              <a:ext uri="{FF2B5EF4-FFF2-40B4-BE49-F238E27FC236}">
                <a16:creationId xmlns:a16="http://schemas.microsoft.com/office/drawing/2014/main" id="{0E50152A-8CED-46D9-88C4-182EACA5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45" y="2058469"/>
            <a:ext cx="4859338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95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(admin):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khóa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thông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tài</a:t>
            </a:r>
            <a:r>
              <a:rPr lang="en-US" sz="2000" i="1" dirty="0"/>
              <a:t> </a:t>
            </a:r>
            <a:r>
              <a:rPr lang="en-US" sz="2000" i="1" dirty="0" err="1"/>
              <a:t>khoản</a:t>
            </a:r>
            <a:endParaRPr lang="en-US" sz="2000" i="1" dirty="0"/>
          </a:p>
        </p:txBody>
      </p:sp>
      <p:pic>
        <p:nvPicPr>
          <p:cNvPr id="15362" name="Picture 1">
            <a:extLst>
              <a:ext uri="{FF2B5EF4-FFF2-40B4-BE49-F238E27FC236}">
                <a16:creationId xmlns:a16="http://schemas.microsoft.com/office/drawing/2014/main" id="{FF63E784-B4C7-4EB6-A3F3-7540295D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2" y="2191321"/>
            <a:ext cx="41322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1">
            <a:extLst>
              <a:ext uri="{FF2B5EF4-FFF2-40B4-BE49-F238E27FC236}">
                <a16:creationId xmlns:a16="http://schemas.microsoft.com/office/drawing/2014/main" id="{D1B81714-8B45-4E85-B759-82E508332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49" y="1431620"/>
            <a:ext cx="4013380" cy="437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93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8,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(admin):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4366B9-3DF1-4840-8659-AD795D90EF29}"/>
              </a:ext>
            </a:extLst>
          </p:cNvPr>
          <p:cNvSpPr txBox="1">
            <a:spLocks/>
          </p:cNvSpPr>
          <p:nvPr/>
        </p:nvSpPr>
        <p:spPr>
          <a:xfrm>
            <a:off x="234950" y="5805404"/>
            <a:ext cx="8654998" cy="56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 </a:t>
            </a:r>
            <a:r>
              <a:rPr lang="en-US" sz="2000" i="1" dirty="0" err="1"/>
              <a:t>sách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thêm</a:t>
            </a:r>
            <a:r>
              <a:rPr lang="en-US" sz="2000" i="1" dirty="0"/>
              <a:t> </a:t>
            </a:r>
            <a:r>
              <a:rPr lang="en-US" sz="2000" i="1" dirty="0" err="1"/>
              <a:t>hạng</a:t>
            </a:r>
            <a:r>
              <a:rPr lang="en-US" sz="2000" i="1" dirty="0"/>
              <a:t> </a:t>
            </a:r>
            <a:r>
              <a:rPr lang="en-US" sz="2000" i="1" dirty="0" err="1"/>
              <a:t>mục</a:t>
            </a:r>
            <a:endParaRPr lang="en-US" sz="2000" i="1" dirty="0"/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E33A2D2F-77C2-4AFD-83C4-AAA4DD6D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2" y="1544661"/>
            <a:ext cx="5359400" cy="4233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1">
            <a:extLst>
              <a:ext uri="{FF2B5EF4-FFF2-40B4-BE49-F238E27FC236}">
                <a16:creationId xmlns:a16="http://schemas.microsoft.com/office/drawing/2014/main" id="{329B26BE-B583-4418-9459-53CD6672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14" y="2540445"/>
            <a:ext cx="4173538" cy="212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2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077" y="1115766"/>
            <a:ext cx="8689706" cy="4351338"/>
          </a:xfrm>
        </p:spPr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Money Lover</a:t>
            </a:r>
          </a:p>
          <a:p>
            <a:pPr>
              <a:buFontTx/>
              <a:buChar char="-"/>
            </a:pPr>
            <a:r>
              <a:rPr lang="en-US" dirty="0"/>
              <a:t>Money Helper</a:t>
            </a:r>
          </a:p>
          <a:p>
            <a:pPr>
              <a:buFontTx/>
              <a:buChar char="-"/>
            </a:pP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Misa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…)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077" y="1115766"/>
            <a:ext cx="8689706" cy="4351338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0A24E6-F4A4-4040-8604-72BCA8323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246765"/>
              </p:ext>
            </p:extLst>
          </p:nvPr>
        </p:nvGraphicFramePr>
        <p:xfrm>
          <a:off x="-661568" y="2321600"/>
          <a:ext cx="5824726" cy="277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372C85-11EF-41A6-80A2-584EED888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174034"/>
              </p:ext>
            </p:extLst>
          </p:nvPr>
        </p:nvGraphicFramePr>
        <p:xfrm>
          <a:off x="5002505" y="2436638"/>
          <a:ext cx="3906418" cy="254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4643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2E379-0809-4821-BF32-71FD4AFE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1" y="1260299"/>
            <a:ext cx="8087557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/>
              <a:t>1, </a:t>
            </a:r>
            <a:r>
              <a:rPr lang="vi-VN" sz="2000" b="1" dirty="0"/>
              <a:t>ACCOUNTS</a:t>
            </a:r>
            <a:r>
              <a:rPr lang="en-US" sz="2000" dirty="0"/>
              <a:t> </a:t>
            </a:r>
            <a:r>
              <a:rPr lang="vi-VN" sz="2000" dirty="0"/>
              <a:t>(</a:t>
            </a:r>
            <a:r>
              <a:rPr lang="vi-VN" sz="2000" u="sng" dirty="0" err="1"/>
              <a:t>UserID</a:t>
            </a:r>
            <a:r>
              <a:rPr lang="vi-VN" sz="2000" dirty="0"/>
              <a:t>, </a:t>
            </a:r>
            <a:r>
              <a:rPr lang="vi-VN" sz="2000" dirty="0" err="1"/>
              <a:t>Số</a:t>
            </a:r>
            <a:r>
              <a:rPr lang="vi-VN" sz="2000" dirty="0"/>
              <a:t> dư, </a:t>
            </a:r>
            <a:r>
              <a:rPr lang="vi-VN" sz="2000" dirty="0" err="1"/>
              <a:t>họ</a:t>
            </a:r>
            <a:r>
              <a:rPr lang="vi-VN" sz="2000" dirty="0"/>
              <a:t> tên, </a:t>
            </a:r>
            <a:r>
              <a:rPr lang="vi-VN" sz="2000" dirty="0" err="1"/>
              <a:t>ngày</a:t>
            </a:r>
            <a:r>
              <a:rPr lang="vi-VN" sz="2000" dirty="0"/>
              <a:t> sinh, </a:t>
            </a:r>
            <a:r>
              <a:rPr lang="vi-VN" sz="2000" dirty="0" err="1"/>
              <a:t>giới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, </a:t>
            </a:r>
            <a:r>
              <a:rPr lang="vi-VN" sz="2000" dirty="0" err="1"/>
              <a:t>email</a:t>
            </a:r>
            <a:r>
              <a:rPr lang="vi-VN" sz="2000" dirty="0"/>
              <a:t>, </a:t>
            </a:r>
            <a:r>
              <a:rPr lang="vi-VN" sz="2000" dirty="0" err="1"/>
              <a:t>mật</a:t>
            </a:r>
            <a:r>
              <a:rPr lang="vi-VN" sz="2000" dirty="0"/>
              <a:t> </a:t>
            </a:r>
            <a:r>
              <a:rPr lang="vi-VN" sz="2000" dirty="0" err="1"/>
              <a:t>khẩu</a:t>
            </a:r>
            <a:r>
              <a:rPr lang="vi-VN" sz="2000" dirty="0"/>
              <a:t>, </a:t>
            </a:r>
            <a:r>
              <a:rPr lang="vi-VN" sz="2000" dirty="0" err="1"/>
              <a:t>admin</a:t>
            </a:r>
            <a:r>
              <a:rPr lang="vi-VN" sz="2000" dirty="0"/>
              <a:t>, </a:t>
            </a:r>
            <a:r>
              <a:rPr lang="en-US" sz="2000" dirty="0"/>
              <a:t>k</a:t>
            </a:r>
            <a:r>
              <a:rPr lang="vi-VN" sz="2000" dirty="0" err="1"/>
              <a:t>hóa</a:t>
            </a:r>
            <a:r>
              <a:rPr lang="vi-VN" sz="2000" dirty="0"/>
              <a:t>, </a:t>
            </a:r>
            <a:r>
              <a:rPr lang="vi-VN" sz="2000" dirty="0" err="1"/>
              <a:t>thời</a:t>
            </a:r>
            <a:r>
              <a:rPr lang="vi-VN" sz="2000" dirty="0"/>
              <a:t> gian </a:t>
            </a:r>
            <a:r>
              <a:rPr lang="vi-VN" sz="2000" dirty="0" err="1"/>
              <a:t>khóa</a:t>
            </a:r>
            <a:r>
              <a:rPr lang="vi-VN" sz="2000" dirty="0"/>
              <a:t>)</a:t>
            </a:r>
          </a:p>
          <a:p>
            <a:pPr marL="0" indent="0" algn="just">
              <a:buNone/>
            </a:pPr>
            <a:r>
              <a:rPr lang="en-US" sz="2000" dirty="0"/>
              <a:t>2, </a:t>
            </a:r>
            <a:r>
              <a:rPr lang="vi-VN" sz="2000" b="1" dirty="0"/>
              <a:t>TRANSACTIONS</a:t>
            </a:r>
            <a:r>
              <a:rPr lang="en-US" sz="2000" dirty="0"/>
              <a:t> </a:t>
            </a:r>
            <a:r>
              <a:rPr lang="vi-VN" sz="2000" dirty="0"/>
              <a:t>(</a:t>
            </a:r>
            <a:r>
              <a:rPr lang="en-US" sz="2000" u="sng" dirty="0"/>
              <a:t>Transaction</a:t>
            </a:r>
            <a:r>
              <a:rPr lang="vi-VN" sz="2000" u="sng" dirty="0"/>
              <a:t>ID</a:t>
            </a:r>
            <a:r>
              <a:rPr lang="vi-VN" sz="2000" dirty="0"/>
              <a:t>,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tiền</a:t>
            </a:r>
            <a:r>
              <a:rPr lang="vi-VN" sz="2000" dirty="0"/>
              <a:t>, </a:t>
            </a:r>
            <a:r>
              <a:rPr lang="vi-VN" sz="2000" dirty="0" err="1"/>
              <a:t>ngày</a:t>
            </a:r>
            <a:r>
              <a:rPr lang="vi-VN" sz="2000" dirty="0"/>
              <a:t>, </a:t>
            </a:r>
            <a:r>
              <a:rPr lang="vi-VN" sz="2000" dirty="0" err="1"/>
              <a:t>loại</a:t>
            </a:r>
            <a:r>
              <a:rPr lang="vi-VN" sz="2000" dirty="0"/>
              <a:t>, </a:t>
            </a:r>
            <a:r>
              <a:rPr lang="en-US" sz="2000" dirty="0"/>
              <a:t>Category</a:t>
            </a:r>
            <a:r>
              <a:rPr lang="vi-VN" sz="2000" dirty="0"/>
              <a:t>I</a:t>
            </a:r>
            <a:r>
              <a:rPr lang="en-US" sz="2000" dirty="0"/>
              <a:t>D</a:t>
            </a:r>
            <a:r>
              <a:rPr lang="vi-VN" sz="2000" dirty="0"/>
              <a:t>, </a:t>
            </a:r>
            <a:endParaRPr lang="en-US" sz="2000" dirty="0"/>
          </a:p>
          <a:p>
            <a:pPr marL="0" indent="0" algn="just">
              <a:buNone/>
            </a:pPr>
            <a:r>
              <a:rPr lang="vi-VN" sz="2000" dirty="0" err="1"/>
              <a:t>chú</a:t>
            </a:r>
            <a:r>
              <a:rPr lang="vi-VN" sz="2000" dirty="0"/>
              <a:t> </a:t>
            </a:r>
            <a:r>
              <a:rPr lang="vi-VN" sz="2000" dirty="0" err="1"/>
              <a:t>thích</a:t>
            </a:r>
            <a:r>
              <a:rPr lang="vi-VN" sz="2000" dirty="0"/>
              <a:t>, tên </a:t>
            </a:r>
            <a:r>
              <a:rPr lang="vi-VN" sz="2000" dirty="0" err="1"/>
              <a:t>người</a:t>
            </a:r>
            <a:r>
              <a:rPr lang="vi-VN" sz="2000" dirty="0"/>
              <a:t> vay/</a:t>
            </a:r>
            <a:r>
              <a:rPr lang="vi-VN" sz="2000" dirty="0" err="1"/>
              <a:t>nợ</a:t>
            </a:r>
            <a:r>
              <a:rPr lang="vi-VN" sz="2000" dirty="0"/>
              <a:t>, </a:t>
            </a:r>
            <a:r>
              <a:rPr lang="vi-VN" sz="2000" dirty="0" err="1"/>
              <a:t>ngày</a:t>
            </a:r>
            <a:r>
              <a:rPr lang="vi-VN" sz="2000" dirty="0"/>
              <a:t> </a:t>
            </a:r>
            <a:r>
              <a:rPr lang="vi-VN" sz="2000" dirty="0" err="1"/>
              <a:t>cố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, </a:t>
            </a:r>
            <a:r>
              <a:rPr lang="vi-VN" sz="2000" dirty="0" err="1"/>
              <a:t>User</a:t>
            </a:r>
            <a:r>
              <a:rPr lang="vi-VN" sz="2000" dirty="0"/>
              <a:t> ID)</a:t>
            </a:r>
          </a:p>
          <a:p>
            <a:pPr marL="0" indent="0" algn="just">
              <a:buNone/>
            </a:pPr>
            <a:r>
              <a:rPr lang="en-US" sz="2000" dirty="0"/>
              <a:t>3, </a:t>
            </a:r>
            <a:r>
              <a:rPr lang="vi-VN" sz="2000" b="1" dirty="0"/>
              <a:t>PLANS</a:t>
            </a:r>
            <a:r>
              <a:rPr lang="en-US" sz="2000" dirty="0"/>
              <a:t> </a:t>
            </a:r>
            <a:r>
              <a:rPr lang="vi-VN" sz="2000" dirty="0"/>
              <a:t>(</a:t>
            </a:r>
            <a:r>
              <a:rPr lang="en-US" sz="2000" u="sng" dirty="0"/>
              <a:t>Plan</a:t>
            </a:r>
            <a:r>
              <a:rPr lang="vi-VN" sz="2000" u="sng" dirty="0"/>
              <a:t>ID</a:t>
            </a:r>
            <a:r>
              <a:rPr lang="vi-VN" sz="2000" dirty="0"/>
              <a:t>, tên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hoạch</a:t>
            </a:r>
            <a:r>
              <a:rPr lang="vi-VN" sz="2000" dirty="0"/>
              <a:t>, </a:t>
            </a:r>
            <a:r>
              <a:rPr lang="vi-VN" sz="2000" dirty="0" err="1"/>
              <a:t>thời</a:t>
            </a:r>
            <a:r>
              <a:rPr lang="vi-VN" sz="2000" dirty="0"/>
              <a:t> gian </a:t>
            </a:r>
            <a:r>
              <a:rPr lang="vi-VN" sz="2000" dirty="0" err="1"/>
              <a:t>bắt</a:t>
            </a:r>
            <a:r>
              <a:rPr lang="vi-VN" sz="2000" dirty="0"/>
              <a:t> </a:t>
            </a:r>
            <a:r>
              <a:rPr lang="vi-VN" sz="2000" dirty="0" err="1"/>
              <a:t>đầu</a:t>
            </a:r>
            <a:r>
              <a:rPr lang="vi-VN" sz="2000" dirty="0"/>
              <a:t>, </a:t>
            </a:r>
            <a:r>
              <a:rPr lang="vi-VN" sz="2000" dirty="0" err="1"/>
              <a:t>thời</a:t>
            </a:r>
            <a:r>
              <a:rPr lang="vi-VN" sz="2000" dirty="0"/>
              <a:t> gian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thúc</a:t>
            </a:r>
            <a:r>
              <a:rPr lang="vi-VN" sz="2000" dirty="0"/>
              <a:t>, </a:t>
            </a:r>
            <a:endParaRPr lang="en-US" sz="2000" dirty="0"/>
          </a:p>
          <a:p>
            <a:pPr marL="0" indent="0" algn="just">
              <a:buNone/>
            </a:pPr>
            <a:r>
              <a:rPr lang="vi-VN" sz="2000" dirty="0"/>
              <a:t>ngân </a:t>
            </a:r>
            <a:r>
              <a:rPr lang="vi-VN" sz="2000" dirty="0" err="1"/>
              <a:t>sách</a:t>
            </a:r>
            <a:r>
              <a:rPr lang="vi-VN" sz="2000" dirty="0"/>
              <a:t>, </a:t>
            </a:r>
            <a:r>
              <a:rPr lang="vi-VN" sz="2000" dirty="0" err="1"/>
              <a:t>tiền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, </a:t>
            </a:r>
            <a:r>
              <a:rPr lang="vi-VN" sz="2000" dirty="0" err="1"/>
              <a:t>User</a:t>
            </a:r>
            <a:r>
              <a:rPr lang="vi-VN" sz="2000" dirty="0"/>
              <a:t> ID)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4, </a:t>
            </a:r>
            <a:r>
              <a:rPr lang="vi-VN" sz="2000" b="1" dirty="0"/>
              <a:t>CATEGORIES</a:t>
            </a:r>
            <a:r>
              <a:rPr lang="en-US" sz="2000" dirty="0"/>
              <a:t> </a:t>
            </a:r>
            <a:r>
              <a:rPr lang="vi-VN" sz="2000" dirty="0"/>
              <a:t>(</a:t>
            </a:r>
            <a:r>
              <a:rPr lang="en-US" sz="2000" u="sng" dirty="0"/>
              <a:t>Category</a:t>
            </a:r>
            <a:r>
              <a:rPr lang="vi-VN" sz="2000" u="sng" dirty="0"/>
              <a:t>ID</a:t>
            </a:r>
            <a:r>
              <a:rPr lang="vi-VN" sz="2000" dirty="0"/>
              <a:t>, tên, phân </a:t>
            </a:r>
            <a:r>
              <a:rPr lang="vi-VN" sz="2000" dirty="0" err="1"/>
              <a:t>loại</a:t>
            </a:r>
            <a:r>
              <a:rPr lang="vi-VN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5, </a:t>
            </a:r>
            <a:r>
              <a:rPr lang="vi-VN" sz="2000" b="1" dirty="0"/>
              <a:t>TRANSACTIONS_PLANS</a:t>
            </a:r>
            <a:r>
              <a:rPr lang="en-US" sz="2000" b="1" dirty="0"/>
              <a:t> </a:t>
            </a:r>
            <a:r>
              <a:rPr lang="vi-VN" sz="2000" dirty="0"/>
              <a:t>(</a:t>
            </a:r>
            <a:r>
              <a:rPr lang="en-US" sz="2000" u="sng" dirty="0"/>
              <a:t>Transaction</a:t>
            </a:r>
            <a:r>
              <a:rPr lang="vi-VN" sz="2000" u="sng" dirty="0"/>
              <a:t>ID,  </a:t>
            </a:r>
            <a:r>
              <a:rPr lang="en-US" sz="2000" u="sng" dirty="0"/>
              <a:t>Plan</a:t>
            </a:r>
            <a:r>
              <a:rPr lang="vi-VN" sz="2000" u="sng" dirty="0"/>
              <a:t>ID</a:t>
            </a:r>
            <a:r>
              <a:rPr lang="vi-VN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6, </a:t>
            </a:r>
            <a:r>
              <a:rPr lang="vi-VN" sz="2000" b="1" dirty="0"/>
              <a:t>NOTIFICATIONS</a:t>
            </a:r>
            <a:r>
              <a:rPr lang="en-US" sz="2000" dirty="0"/>
              <a:t> </a:t>
            </a:r>
            <a:r>
              <a:rPr lang="vi-VN" sz="2000" dirty="0"/>
              <a:t>(</a:t>
            </a:r>
            <a:r>
              <a:rPr lang="vi-VN" sz="2000" u="sng" dirty="0" err="1"/>
              <a:t>UserID</a:t>
            </a:r>
            <a:r>
              <a:rPr lang="vi-VN" sz="2000" u="sng" dirty="0"/>
              <a:t>, thông </a:t>
            </a:r>
            <a:r>
              <a:rPr lang="vi-VN" sz="2000" u="sng" dirty="0" err="1"/>
              <a:t>báo</a:t>
            </a:r>
            <a:r>
              <a:rPr lang="vi-VN" sz="2000" dirty="0"/>
              <a:t>, </a:t>
            </a:r>
            <a:r>
              <a:rPr lang="vi-VN" sz="2000" dirty="0" err="1"/>
              <a:t>ngày</a:t>
            </a:r>
            <a:r>
              <a:rPr lang="vi-VN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9BB1B-0E20-4703-BC57-00131DF7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926"/>
            <a:ext cx="9144000" cy="46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55015-8ADA-4483-A270-71661E3BD943}"/>
              </a:ext>
            </a:extLst>
          </p:cNvPr>
          <p:cNvSpPr txBox="1">
            <a:spLocks/>
          </p:cNvSpPr>
          <p:nvPr/>
        </p:nvSpPr>
        <p:spPr>
          <a:xfrm>
            <a:off x="234950" y="103655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1, 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5642C68-99ED-4488-9D12-49F485141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049951"/>
            <a:ext cx="43608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411ABF94-ADE1-4642-AC70-8414BE21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83" y="2049951"/>
            <a:ext cx="4191000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587</Words>
  <Application>Microsoft Office PowerPoint</Application>
  <PresentationFormat>On-screen Show (4:3)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I. Xác định chức năng ứng dụng</vt:lpstr>
      <vt:lpstr>I. Xác định chức năng ứng dụng</vt:lpstr>
      <vt:lpstr>II. Xây dựng cơ sở dữ liệu</vt:lpstr>
      <vt:lpstr>II. Xây dựng cơ sở dữ liệu</vt:lpstr>
      <vt:lpstr>II. Xây dựng cơ sở dữ liệu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III. Giao diện ứng dụng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Viet Dung 20215333</cp:lastModifiedBy>
  <cp:revision>26</cp:revision>
  <dcterms:created xsi:type="dcterms:W3CDTF">2021-05-28T04:32:29Z</dcterms:created>
  <dcterms:modified xsi:type="dcterms:W3CDTF">2024-01-16T02:20:14Z</dcterms:modified>
</cp:coreProperties>
</file>