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53" r:id="rId2"/>
    <p:sldId id="555" r:id="rId3"/>
    <p:sldId id="559" r:id="rId4"/>
    <p:sldId id="557" r:id="rId5"/>
    <p:sldId id="558" r:id="rId6"/>
    <p:sldId id="560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AE"/>
    <a:srgbClr val="680000"/>
    <a:srgbClr val="4D4D4D"/>
    <a:srgbClr val="777777"/>
    <a:srgbClr val="FF0000"/>
    <a:srgbClr val="B2B2B2"/>
    <a:srgbClr val="C0C0C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3" autoAdjust="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162562-0A29-4D28-A278-DDF99DD78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C053F2F-4176-4E35-A667-77B98AC2E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813E6B-0679-4707-9E16-2BCA8589C6F2}" type="slidenum">
              <a:rPr lang="en-US"/>
              <a:pPr/>
              <a:t>1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813E6B-0679-4707-9E16-2BCA8589C6F2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813E6B-0679-4707-9E16-2BCA8589C6F2}" type="slidenum">
              <a:rPr lang="en-US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813E6B-0679-4707-9E16-2BCA8589C6F2}" type="slidenum">
              <a:rPr lang="en-US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58AFA-DDE9-4618-9806-25B673F3E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E0AB-3FD0-4193-BCD5-2A2E2856C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152400"/>
            <a:ext cx="2143125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6975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E5DF-4FAD-49CF-BA4C-8B24F9BAF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725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825" y="1600200"/>
            <a:ext cx="8410575" cy="44577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B93A-9F5D-418D-A46B-BFA98CE26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1E9D3-C58E-4768-AE6D-329F3A269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1F5EE-5330-4C35-BC5F-FC51E6545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129088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600200"/>
            <a:ext cx="4129087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C9AFA-8AAB-4078-AE52-E7C5A08A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33DDC-35F6-4237-B493-EF410D696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48C61-E56B-4640-A0AC-56ED183CC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8FAEA-7062-4D68-A10B-A9979E321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A31F-919C-4689-BB8E-A1E455C88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5541-A392-4035-AD30-599DF9BD0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57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00200"/>
            <a:ext cx="8410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F0AC439-0635-450D-96D1-8DFB9EDC9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Use Case </a:t>
            </a:r>
            <a:r>
              <a:rPr lang="en-US" sz="4000" dirty="0" smtClean="0"/>
              <a:t>1: Add New System</a:t>
            </a:r>
            <a:endParaRPr lang="en-US" sz="4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363" y="1481138"/>
          <a:ext cx="8489950" cy="3843343"/>
        </p:xfrm>
        <a:graphic>
          <a:graphicData uri="http://schemas.openxmlformats.org/drawingml/2006/table">
            <a:tbl>
              <a:tblPr/>
              <a:tblGrid>
                <a:gridCol w="522287"/>
                <a:gridCol w="423863"/>
                <a:gridCol w="779462"/>
                <a:gridCol w="6764338"/>
              </a:tblGrid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Use Case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UC-1: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Add New System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59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Related Requirements: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REQ3, REQ5, REQ7, REQ9, REQ11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Initiating Actor: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Any of: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Users, Admin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Actor’s Goal: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To add information for a new system to the repository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75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Participating Actors: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Database,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Admin, Trusted Users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Preconditions: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is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currently logged in the system and is shown a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“Add New System.”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08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Postconditions: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newly added system is now viewable to all visitors of the site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2861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Flow of Events for Main Success Scenario: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clicks the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“Add New System”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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+mn-cs"/>
                        </a:rPr>
                        <a:t>System prompts the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for the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Name, Version Control System URL, Issue Tracker URL, and Programming Language of the</a:t>
                      </a:r>
                      <a:r>
                        <a:rPr lang="en-US" sz="11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enters the system information and clicks submit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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updates the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records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Database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displays the updated information on the “View Systems” page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Use Case </a:t>
            </a:r>
            <a:r>
              <a:rPr lang="en-US" sz="4000" dirty="0" smtClean="0"/>
              <a:t>2: View Systems</a:t>
            </a:r>
            <a:endParaRPr lang="en-US" sz="4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363" y="1481138"/>
          <a:ext cx="8489950" cy="2979741"/>
        </p:xfrm>
        <a:graphic>
          <a:graphicData uri="http://schemas.openxmlformats.org/drawingml/2006/table">
            <a:tbl>
              <a:tblPr/>
              <a:tblGrid>
                <a:gridCol w="522287"/>
                <a:gridCol w="423863"/>
                <a:gridCol w="779462"/>
                <a:gridCol w="6764338"/>
              </a:tblGrid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Use Case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UC-1: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Add New System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59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Related Requirements: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REQ4, REQ6, REQ8, REQ10, REQ12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Initiating Actor: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Any of: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Users, Public Users, Admin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Actor’s Goal: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To view information about the systems stored within the repository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75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Participating Actors: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Database,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Admin, Trusted Users, Public Users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Preconditions: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User/Admin/Public User currently has access to the system and is shown a “View Systems” Hyperlink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08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Postconditions: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systems information table of the database is viewable to all visitors of the site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2861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Flow of Events for Main Success Scenario: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User/Admin/Public User clicks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“View Systems”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displays the most up to date information on the “View Systems” page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16" y="1720323"/>
            <a:ext cx="8869972" cy="434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Use Case </a:t>
            </a:r>
            <a:r>
              <a:rPr lang="en-US" sz="4000" dirty="0" smtClean="0"/>
              <a:t>3: Add New System Release</a:t>
            </a:r>
            <a:endParaRPr lang="en-US" sz="4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363" y="1481138"/>
          <a:ext cx="8489950" cy="4297368"/>
        </p:xfrm>
        <a:graphic>
          <a:graphicData uri="http://schemas.openxmlformats.org/drawingml/2006/table">
            <a:tbl>
              <a:tblPr/>
              <a:tblGrid>
                <a:gridCol w="522287"/>
                <a:gridCol w="423863"/>
                <a:gridCol w="779462"/>
                <a:gridCol w="6764338"/>
              </a:tblGrid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Use Case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UC-1: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Add New System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59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Related Requirements: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REQ1, REQ5, REQ7, REQ9, REQ11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Initiating Actor: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Any of: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Users, Admin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Actor’s Goal: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To add release information for a system stored within the repository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75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Participating Actors: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Database,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Admin, Trusted Users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Preconditions: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is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currently logged in the system and is shown a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“Add New System Release.”, Previous release of the system already exist within the System information table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08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Postconditions: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newly added system release is now viewable to all visitors of the site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2861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Flow of Events for Main Success Scenario: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clicks the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“Add New System Release”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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+mn-cs"/>
                        </a:rPr>
                        <a:t>System prompts the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for the System </a:t>
                      </a:r>
                      <a:r>
                        <a:rPr lang="en-US" sz="11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1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System Release of the System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 enters the system information and clicks submit</a:t>
                      </a: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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verifies that a previous release of the system is present  within the “System Information” table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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updates the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records of the “System Release” table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 the Database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6.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displays the updated information on the “View Systems” page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Use Case </a:t>
            </a:r>
            <a:r>
              <a:rPr lang="en-US" sz="4000" dirty="0" smtClean="0"/>
              <a:t>2: View System Releases</a:t>
            </a:r>
            <a:endParaRPr lang="en-US" sz="4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363" y="1481138"/>
          <a:ext cx="8489950" cy="2969899"/>
        </p:xfrm>
        <a:graphic>
          <a:graphicData uri="http://schemas.openxmlformats.org/drawingml/2006/table">
            <a:tbl>
              <a:tblPr/>
              <a:tblGrid>
                <a:gridCol w="522287"/>
                <a:gridCol w="423863"/>
                <a:gridCol w="779462"/>
                <a:gridCol w="6764338"/>
              </a:tblGrid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Use Case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UC-1: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Add New System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59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Related Requirements: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REQ4, REQ6, REQ8, REQ10, REQ12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Initiating Actor: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Any of: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Users, Public Users, Admin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Actor’s Goal: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To view information about the release of a system stored within the repository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175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Participating Actors: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Database,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Admin, Trusted Users, Public Users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2715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78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Preconditions: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User/Admin/Public User currently has access to the system and is shown a “View System Release” Hyperlink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5082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Postconditions: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48" marR="1357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systems information table of the database is viewable to all visitors of the site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2861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Flow of Events for Main Success Scenario: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Trusted User/Admin/Public User clicks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the hyperlink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“View System Release”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System displays the most up to date information on the “View System Release” page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571" marR="50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60" y="1746011"/>
            <a:ext cx="8980793" cy="456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465344</TotalTime>
  <Words>685</Words>
  <Application>Microsoft Office PowerPoint</Application>
  <PresentationFormat>On-screen Show (4:3)</PresentationFormat>
  <Paragraphs>115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Comic Sans MS</vt:lpstr>
      <vt:lpstr>Times New Roman</vt:lpstr>
      <vt:lpstr>Symbol</vt:lpstr>
      <vt:lpstr>Default Design</vt:lpstr>
      <vt:lpstr>Use Case 1: Add New System</vt:lpstr>
      <vt:lpstr>Use Case 2: View Systems</vt:lpstr>
      <vt:lpstr>Domain Model</vt:lpstr>
      <vt:lpstr>Use Case 3: Add New System Release</vt:lpstr>
      <vt:lpstr>Use Case 2: View System Releases</vt:lpstr>
      <vt:lpstr>Domain Model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Lecture Slides</dc:title>
  <dc:subject>lecture 6: Domain Model - Object-Oriented Analysis</dc:subject>
  <dc:creator>Ivan Marsic</dc:creator>
  <cp:keywords>software engineering, software development, object-oriented software engineeirng, OOA</cp:keywords>
  <cp:lastModifiedBy>RaymondL</cp:lastModifiedBy>
  <cp:revision>4993</cp:revision>
  <dcterms:created xsi:type="dcterms:W3CDTF">2003-05-20T05:14:33Z</dcterms:created>
  <dcterms:modified xsi:type="dcterms:W3CDTF">2013-09-24T14:31:10Z</dcterms:modified>
  <cp:category>lecture slides, course materials</cp:category>
</cp:coreProperties>
</file>