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0" r:id="rId5"/>
    <p:sldId id="259" r:id="rId6"/>
    <p:sldId id="262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7" autoAdjust="0"/>
  </p:normalViewPr>
  <p:slideViewPr>
    <p:cSldViewPr>
      <p:cViewPr varScale="1">
        <p:scale>
          <a:sx n="104" d="100"/>
          <a:sy n="104" d="100"/>
        </p:scale>
        <p:origin x="-1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BC49AB-E7B7-4C57-8932-7A4E899A6D2B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F493CB-2F5B-46CC-B418-DE64572DB1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382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CSC 4996: Senior Project</a:t>
            </a:r>
            <a:br>
              <a:rPr lang="en-US" dirty="0" smtClean="0"/>
            </a:br>
            <a:r>
              <a:rPr lang="en-US" dirty="0" smtClean="0"/>
              <a:t>Software Issue and Change </a:t>
            </a:r>
            <a:r>
              <a:rPr lang="en-US" dirty="0" smtClean="0"/>
              <a:t>Management: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610600" cy="2514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Team name: Software Solutions</a:t>
            </a:r>
            <a:endParaRPr lang="en-US" dirty="0"/>
          </a:p>
          <a:p>
            <a:pPr algn="ctr"/>
            <a:r>
              <a:rPr lang="en-US" dirty="0" smtClean="0"/>
              <a:t>Team Members:</a:t>
            </a:r>
          </a:p>
          <a:p>
            <a:pPr algn="ctr"/>
            <a:r>
              <a:rPr lang="en-US" dirty="0" smtClean="0"/>
              <a:t>Donald </a:t>
            </a:r>
            <a:r>
              <a:rPr lang="en-US" dirty="0" err="1" smtClean="0"/>
              <a:t>Akujobi</a:t>
            </a:r>
            <a:endParaRPr lang="en-US" dirty="0" smtClean="0"/>
          </a:p>
          <a:p>
            <a:pPr algn="ctr"/>
            <a:r>
              <a:rPr lang="en-US" dirty="0" smtClean="0"/>
              <a:t>Matthew King</a:t>
            </a:r>
          </a:p>
          <a:p>
            <a:pPr algn="ctr"/>
            <a:r>
              <a:rPr lang="en-US" dirty="0" smtClean="0"/>
              <a:t>Raymond Lemon</a:t>
            </a:r>
          </a:p>
          <a:p>
            <a:pPr algn="ctr"/>
            <a:r>
              <a:rPr lang="en-US" dirty="0" smtClean="0"/>
              <a:t>Amber Dawkins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expectations of the client, these are the possible </a:t>
            </a:r>
            <a:r>
              <a:rPr lang="en-US" smtClean="0"/>
              <a:t>technology choices:</a:t>
            </a:r>
            <a:endParaRPr lang="en-US" dirty="0" smtClean="0"/>
          </a:p>
          <a:p>
            <a:r>
              <a:rPr lang="en-US" dirty="0" smtClean="0"/>
              <a:t>Language: PHP, possible JavaScript validation</a:t>
            </a:r>
          </a:p>
          <a:p>
            <a:r>
              <a:rPr lang="en-US" dirty="0" smtClean="0"/>
              <a:t>Database: My SQL</a:t>
            </a:r>
          </a:p>
          <a:p>
            <a:r>
              <a:rPr lang="en-US" dirty="0" smtClean="0"/>
              <a:t>Editor: Komodo Edit</a:t>
            </a:r>
          </a:p>
          <a:p>
            <a:r>
              <a:rPr lang="en-US" dirty="0" smtClean="0"/>
              <a:t>Editor: Notepad++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1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Meeting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set up a meeting with the client to get more details about our project.</a:t>
            </a:r>
          </a:p>
          <a:p>
            <a:r>
              <a:rPr lang="en-US" dirty="0" smtClean="0"/>
              <a:t>The client </a:t>
            </a:r>
            <a:r>
              <a:rPr lang="en-US" dirty="0" smtClean="0"/>
              <a:t>explained </a:t>
            </a:r>
            <a:r>
              <a:rPr lang="en-US" dirty="0" smtClean="0"/>
              <a:t>their </a:t>
            </a:r>
            <a:r>
              <a:rPr lang="en-US" dirty="0" smtClean="0"/>
              <a:t>expectations of us and what </a:t>
            </a:r>
            <a:r>
              <a:rPr lang="en-US" dirty="0" smtClean="0"/>
              <a:t>they </a:t>
            </a:r>
            <a:r>
              <a:rPr lang="en-US" dirty="0" smtClean="0"/>
              <a:t>wants us to accomplish.</a:t>
            </a:r>
          </a:p>
          <a:p>
            <a:r>
              <a:rPr lang="en-US" dirty="0" smtClean="0"/>
              <a:t>The notes from the meeting were dispersed between the group members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Refer to the requirements documents</a:t>
            </a:r>
            <a:endParaRPr lang="en-US" dirty="0" smtClean="0"/>
          </a:p>
          <a:p>
            <a:r>
              <a:rPr lang="en-US" dirty="0" smtClean="0"/>
              <a:t>The client </a:t>
            </a:r>
            <a:r>
              <a:rPr lang="en-US" dirty="0" smtClean="0"/>
              <a:t>gave a more in depth detail about what </a:t>
            </a:r>
            <a:r>
              <a:rPr lang="en-US" dirty="0" smtClean="0"/>
              <a:t>they </a:t>
            </a:r>
            <a:r>
              <a:rPr lang="en-US" dirty="0" smtClean="0"/>
              <a:t>created and what we need to create in order to help out </a:t>
            </a:r>
            <a:r>
              <a:rPr lang="en-US" dirty="0" smtClean="0"/>
              <a:t>their </a:t>
            </a:r>
            <a:r>
              <a:rPr lang="en-US" dirty="0" smtClean="0"/>
              <a:t>existing project.</a:t>
            </a:r>
          </a:p>
          <a:p>
            <a:r>
              <a:rPr lang="en-US" dirty="0" smtClean="0"/>
              <a:t>Explanation: </a:t>
            </a:r>
            <a:r>
              <a:rPr lang="en-US" dirty="0" smtClean="0"/>
              <a:t>The client </a:t>
            </a:r>
            <a:r>
              <a:rPr lang="en-US" dirty="0" smtClean="0"/>
              <a:t>has created a repository </a:t>
            </a:r>
            <a:r>
              <a:rPr lang="en-US" dirty="0" smtClean="0"/>
              <a:t>where </a:t>
            </a:r>
            <a:r>
              <a:rPr lang="en-US" dirty="0" smtClean="0"/>
              <a:t>people can look up </a:t>
            </a:r>
            <a:r>
              <a:rPr lang="en-US" dirty="0" smtClean="0"/>
              <a:t>information on releases, reports and revisions of software and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Project: Current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Repository </a:t>
            </a:r>
            <a:r>
              <a:rPr lang="en-US" dirty="0" smtClean="0"/>
              <a:t>created by the client of book and report Used </a:t>
            </a:r>
            <a:r>
              <a:rPr lang="en-US" dirty="0" smtClean="0"/>
              <a:t>by people around the world</a:t>
            </a:r>
          </a:p>
          <a:p>
            <a:pPr marL="0" indent="0"/>
            <a:r>
              <a:rPr lang="en-US" dirty="0" smtClean="0"/>
              <a:t>Anyone can log in and out</a:t>
            </a:r>
          </a:p>
          <a:p>
            <a:pPr marL="0" indent="0"/>
            <a:r>
              <a:rPr lang="en-US" dirty="0" smtClean="0"/>
              <a:t>Anyone can print book reports	</a:t>
            </a:r>
          </a:p>
          <a:p>
            <a:pPr marL="0" indent="0"/>
            <a:r>
              <a:rPr lang="en-US" dirty="0" smtClean="0"/>
              <a:t>Anyone can release new updates</a:t>
            </a:r>
          </a:p>
          <a:p>
            <a:pPr marL="0" indent="0"/>
            <a:r>
              <a:rPr lang="en-US" dirty="0" smtClean="0"/>
              <a:t>Not a secure login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Project: Expectations of the Group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web application that will contain features that collect data from new releases and be an issue tracker. The web app should be able to: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600" dirty="0" smtClean="0"/>
              <a:t>Collect information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600" dirty="0" smtClean="0"/>
              <a:t>Track information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600" dirty="0" smtClean="0"/>
              <a:t>Print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14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Expectations: Collecting Information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What we need to collect is:</a:t>
            </a:r>
          </a:p>
          <a:p>
            <a:pPr lvl="1"/>
            <a:r>
              <a:rPr lang="en-US" dirty="0" smtClean="0"/>
              <a:t>login name </a:t>
            </a:r>
          </a:p>
          <a:p>
            <a:pPr lvl="1"/>
            <a:r>
              <a:rPr lang="en-US" dirty="0" smtClean="0"/>
              <a:t>Title of the reports</a:t>
            </a:r>
            <a:endParaRPr lang="en-US" dirty="0" smtClean="0"/>
          </a:p>
          <a:p>
            <a:pPr lvl="1"/>
            <a:r>
              <a:rPr lang="en-US" dirty="0" smtClean="0"/>
              <a:t>commit </a:t>
            </a:r>
            <a:r>
              <a:rPr lang="en-US" dirty="0" smtClean="0"/>
              <a:t>number </a:t>
            </a:r>
          </a:p>
          <a:p>
            <a:pPr lvl="1"/>
            <a:r>
              <a:rPr lang="en-US" dirty="0" smtClean="0"/>
              <a:t>location </a:t>
            </a:r>
            <a:r>
              <a:rPr lang="en-US" dirty="0" smtClean="0"/>
              <a:t>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5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Expectations: Tracking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we need to track is:</a:t>
            </a:r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logins: who logged in and what they accessed </a:t>
            </a:r>
            <a:endParaRPr lang="en-US" dirty="0" smtClean="0"/>
          </a:p>
          <a:p>
            <a:pPr lvl="1"/>
            <a:r>
              <a:rPr lang="en-US" dirty="0" smtClean="0"/>
              <a:t>What they print</a:t>
            </a:r>
          </a:p>
          <a:p>
            <a:pPr lvl="1"/>
            <a:r>
              <a:rPr lang="en-US" dirty="0" smtClean="0"/>
              <a:t>Modifications: Added and removed files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attributes were changed if any</a:t>
            </a:r>
            <a:endParaRPr lang="en-US" dirty="0" smtClean="0"/>
          </a:p>
          <a:p>
            <a:pPr lvl="1"/>
            <a:r>
              <a:rPr lang="en-US" dirty="0" smtClean="0"/>
              <a:t>What location was effected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Expectations: Printing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Only specified users are allowed to print.</a:t>
            </a:r>
          </a:p>
          <a:p>
            <a:pPr lvl="1"/>
            <a:r>
              <a:rPr lang="en-US" dirty="0" smtClean="0"/>
              <a:t>it needs to be user name and password protected</a:t>
            </a:r>
          </a:p>
          <a:p>
            <a:pPr lvl="1">
              <a:buNone/>
            </a:pPr>
            <a:r>
              <a:rPr lang="en-US" dirty="0" smtClean="0"/>
              <a:t>What we need to print is:</a:t>
            </a:r>
          </a:p>
          <a:p>
            <a:pPr lvl="1"/>
            <a:r>
              <a:rPr lang="en-US" dirty="0" smtClean="0"/>
              <a:t>a basic report</a:t>
            </a:r>
          </a:p>
          <a:p>
            <a:pPr lvl="2"/>
            <a:r>
              <a:rPr lang="en-US" dirty="0" smtClean="0"/>
              <a:t>Login information</a:t>
            </a:r>
          </a:p>
          <a:p>
            <a:pPr lvl="2"/>
            <a:r>
              <a:rPr lang="en-US" dirty="0" smtClean="0"/>
              <a:t>Title, description, </a:t>
            </a:r>
            <a:r>
              <a:rPr lang="en-US" dirty="0" smtClean="0"/>
              <a:t>commit </a:t>
            </a:r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What file was effected</a:t>
            </a:r>
          </a:p>
          <a:p>
            <a:pPr lvl="1"/>
            <a:r>
              <a:rPr lang="en-US" dirty="0" smtClean="0"/>
              <a:t>Messages with different filters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off creating a user interface that will be accessible to all user of the clients site.</a:t>
            </a:r>
          </a:p>
          <a:p>
            <a:r>
              <a:rPr lang="en-US" dirty="0" smtClean="0"/>
              <a:t>Once inside the site every action will be recorded in order to print a report.</a:t>
            </a:r>
          </a:p>
          <a:p>
            <a:r>
              <a:rPr lang="en-US" dirty="0" smtClean="0"/>
              <a:t>The print option will only be available to select users</a:t>
            </a:r>
          </a:p>
          <a:p>
            <a:pPr lvl="1"/>
            <a:r>
              <a:rPr lang="en-US" dirty="0" smtClean="0"/>
              <a:t>Their print usage will be recorded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424</TotalTime>
  <Words>389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CSC 4996: Senior Project Software Issue and Change Management: Requirements</vt:lpstr>
      <vt:lpstr>Client Meeting </vt:lpstr>
      <vt:lpstr>Requirements</vt:lpstr>
      <vt:lpstr>Project: Current Features</vt:lpstr>
      <vt:lpstr>Project: Expectations of the Group</vt:lpstr>
      <vt:lpstr>Expectations: Collecting Information</vt:lpstr>
      <vt:lpstr>Expectations: Tracking</vt:lpstr>
      <vt:lpstr>Expectations: Printing</vt:lpstr>
      <vt:lpstr>The Plan</vt:lpstr>
      <vt:lpstr>Technology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4996: Senior Project Software Issue and Change Management</dc:title>
  <dc:creator>DaNice1</dc:creator>
  <cp:lastModifiedBy>csstudent</cp:lastModifiedBy>
  <cp:revision>29</cp:revision>
  <dcterms:created xsi:type="dcterms:W3CDTF">2013-09-10T00:12:23Z</dcterms:created>
  <dcterms:modified xsi:type="dcterms:W3CDTF">2013-09-19T15:54:40Z</dcterms:modified>
</cp:coreProperties>
</file>