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04" y="2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3BB43-67AF-40CB-8263-AC139E1D997B}" type="datetimeFigureOut">
              <a:rPr lang="zh-CN" altLang="en-US" smtClean="0"/>
              <a:t>2017/8/26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7E64C-00FA-4007-BA6E-0519B5AFA5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0964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3BB43-67AF-40CB-8263-AC139E1D997B}" type="datetimeFigureOut">
              <a:rPr lang="zh-CN" altLang="en-US" smtClean="0"/>
              <a:t>2017/8/26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7E64C-00FA-4007-BA6E-0519B5AFA5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669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3BB43-67AF-40CB-8263-AC139E1D997B}" type="datetimeFigureOut">
              <a:rPr lang="zh-CN" altLang="en-US" smtClean="0"/>
              <a:t>2017/8/26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7E64C-00FA-4007-BA6E-0519B5AFA5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3338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3BB43-67AF-40CB-8263-AC139E1D997B}" type="datetimeFigureOut">
              <a:rPr lang="zh-CN" altLang="en-US" smtClean="0"/>
              <a:t>2017/8/26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7E64C-00FA-4007-BA6E-0519B5AFA5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0949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3BB43-67AF-40CB-8263-AC139E1D997B}" type="datetimeFigureOut">
              <a:rPr lang="zh-CN" altLang="en-US" smtClean="0"/>
              <a:t>2017/8/26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7E64C-00FA-4007-BA6E-0519B5AFA5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1339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3BB43-67AF-40CB-8263-AC139E1D997B}" type="datetimeFigureOut">
              <a:rPr lang="zh-CN" altLang="en-US" smtClean="0"/>
              <a:t>2017/8/26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7E64C-00FA-4007-BA6E-0519B5AFA5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8357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3BB43-67AF-40CB-8263-AC139E1D997B}" type="datetimeFigureOut">
              <a:rPr lang="zh-CN" altLang="en-US" smtClean="0"/>
              <a:t>2017/8/26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7E64C-00FA-4007-BA6E-0519B5AFA5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6186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3BB43-67AF-40CB-8263-AC139E1D997B}" type="datetimeFigureOut">
              <a:rPr lang="zh-CN" altLang="en-US" smtClean="0"/>
              <a:t>2017/8/26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7E64C-00FA-4007-BA6E-0519B5AFA5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4379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3BB43-67AF-40CB-8263-AC139E1D997B}" type="datetimeFigureOut">
              <a:rPr lang="zh-CN" altLang="en-US" smtClean="0"/>
              <a:t>2017/8/26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7E64C-00FA-4007-BA6E-0519B5AFA5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6524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3BB43-67AF-40CB-8263-AC139E1D997B}" type="datetimeFigureOut">
              <a:rPr lang="zh-CN" altLang="en-US" smtClean="0"/>
              <a:t>2017/8/26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7E64C-00FA-4007-BA6E-0519B5AFA5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3277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3BB43-67AF-40CB-8263-AC139E1D997B}" type="datetimeFigureOut">
              <a:rPr lang="zh-CN" altLang="en-US" smtClean="0"/>
              <a:t>2017/8/26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7E64C-00FA-4007-BA6E-0519B5AFA5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1983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93BB43-67AF-40CB-8263-AC139E1D997B}" type="datetimeFigureOut">
              <a:rPr lang="zh-CN" altLang="en-US" smtClean="0"/>
              <a:t>2017/8/26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27E64C-00FA-4007-BA6E-0519B5AFA5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3385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Tk5B4seA-AU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3693080" y="3106108"/>
            <a:ext cx="1862966" cy="1835556"/>
          </a:xfrm>
          <a:prstGeom prst="roundRect">
            <a:avLst/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2976997" y="980728"/>
            <a:ext cx="1862966" cy="1835556"/>
          </a:xfrm>
          <a:prstGeom prst="roundRect">
            <a:avLst/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085591" y="1173944"/>
            <a:ext cx="161997" cy="1449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814577" y="1270220"/>
            <a:ext cx="161997" cy="125657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543564" y="1463769"/>
            <a:ext cx="161997" cy="86947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272551" y="1656985"/>
            <a:ext cx="161997" cy="48304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434548" y="1529173"/>
            <a:ext cx="145797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b="1" dirty="0" smtClean="0">
                <a:solidFill>
                  <a:schemeClr val="accent6"/>
                </a:solidFill>
              </a:rPr>
              <a:t>embedding</a:t>
            </a:r>
            <a:endParaRPr lang="zh-CN" altLang="en-US" b="1" dirty="0">
              <a:solidFill>
                <a:schemeClr val="accent6"/>
              </a:solidFill>
            </a:endParaRPr>
          </a:p>
        </p:txBody>
      </p:sp>
      <p:cxnSp>
        <p:nvCxnSpPr>
          <p:cNvPr id="12" name="直接箭头连接符 11"/>
          <p:cNvCxnSpPr>
            <a:stCxn id="7" idx="3"/>
            <a:endCxn id="8" idx="1"/>
          </p:cNvCxnSpPr>
          <p:nvPr/>
        </p:nvCxnSpPr>
        <p:spPr>
          <a:xfrm>
            <a:off x="3247588" y="1898506"/>
            <a:ext cx="56699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8" idx="3"/>
            <a:endCxn id="9" idx="1"/>
          </p:cNvCxnSpPr>
          <p:nvPr/>
        </p:nvCxnSpPr>
        <p:spPr>
          <a:xfrm>
            <a:off x="3976574" y="1898506"/>
            <a:ext cx="56699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9" idx="3"/>
            <a:endCxn id="10" idx="1"/>
          </p:cNvCxnSpPr>
          <p:nvPr/>
        </p:nvCxnSpPr>
        <p:spPr>
          <a:xfrm>
            <a:off x="4705561" y="1898506"/>
            <a:ext cx="56699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996306" y="1733470"/>
            <a:ext cx="98069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b="1" dirty="0" smtClean="0">
                <a:solidFill>
                  <a:schemeClr val="accent1"/>
                </a:solidFill>
              </a:rPr>
              <a:t>Input</a:t>
            </a:r>
            <a:endParaRPr lang="zh-CN" altLang="en-US" b="1" dirty="0">
              <a:solidFill>
                <a:schemeClr val="accent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085591" y="3782366"/>
            <a:ext cx="161997" cy="48304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3814577" y="3589149"/>
            <a:ext cx="161997" cy="86947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543564" y="3395600"/>
            <a:ext cx="161997" cy="125657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5272551" y="3299325"/>
            <a:ext cx="161997" cy="1449123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箭头连接符 19"/>
          <p:cNvCxnSpPr>
            <a:stCxn id="16" idx="3"/>
            <a:endCxn id="17" idx="1"/>
          </p:cNvCxnSpPr>
          <p:nvPr/>
        </p:nvCxnSpPr>
        <p:spPr>
          <a:xfrm>
            <a:off x="3247588" y="4023886"/>
            <a:ext cx="56699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7" idx="3"/>
            <a:endCxn id="18" idx="1"/>
          </p:cNvCxnSpPr>
          <p:nvPr/>
        </p:nvCxnSpPr>
        <p:spPr>
          <a:xfrm>
            <a:off x="3976574" y="4023886"/>
            <a:ext cx="56699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8" idx="3"/>
            <a:endCxn id="19" idx="1"/>
          </p:cNvCxnSpPr>
          <p:nvPr/>
        </p:nvCxnSpPr>
        <p:spPr>
          <a:xfrm>
            <a:off x="4705561" y="4023886"/>
            <a:ext cx="56699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10" idx="3"/>
            <a:endCxn id="16" idx="1"/>
          </p:cNvCxnSpPr>
          <p:nvPr/>
        </p:nvCxnSpPr>
        <p:spPr>
          <a:xfrm flipH="1">
            <a:off x="3085591" y="1898506"/>
            <a:ext cx="2348957" cy="2125380"/>
          </a:xfrm>
          <a:prstGeom prst="bentConnector5">
            <a:avLst>
              <a:gd name="adj1" fmla="val -10947"/>
              <a:gd name="adj2" fmla="val 50000"/>
              <a:gd name="adj3" fmla="val 110947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556046" y="3832986"/>
            <a:ext cx="182426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b="1" dirty="0" smtClean="0">
                <a:solidFill>
                  <a:schemeClr val="accent1"/>
                </a:solidFill>
              </a:rPr>
              <a:t>Reconstruction</a:t>
            </a:r>
            <a:endParaRPr lang="zh-CN" altLang="en-US" b="1" dirty="0">
              <a:solidFill>
                <a:schemeClr val="accent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228624" y="519063"/>
            <a:ext cx="133390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chemeClr val="accent2"/>
                </a:solidFill>
              </a:rPr>
              <a:t>Encoder</a:t>
            </a:r>
            <a:endParaRPr lang="zh-CN" altLang="en-US" sz="2400" b="1" dirty="0">
              <a:solidFill>
                <a:schemeClr val="accent2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627618" y="4023886"/>
            <a:ext cx="145797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b="1" dirty="0" smtClean="0">
                <a:solidFill>
                  <a:schemeClr val="accent6"/>
                </a:solidFill>
              </a:rPr>
              <a:t>embedding</a:t>
            </a:r>
            <a:endParaRPr lang="zh-CN" altLang="en-US" b="1" dirty="0">
              <a:solidFill>
                <a:schemeClr val="accent6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957611" y="4941664"/>
            <a:ext cx="133390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chemeClr val="accent2"/>
                </a:solidFill>
              </a:rPr>
              <a:t>De</a:t>
            </a:r>
            <a:r>
              <a:rPr lang="en-US" altLang="zh-CN" sz="2400" b="1" dirty="0" smtClean="0">
                <a:solidFill>
                  <a:schemeClr val="accent2"/>
                </a:solidFill>
              </a:rPr>
              <a:t>coder</a:t>
            </a:r>
            <a:endParaRPr lang="zh-CN" altLang="en-US" sz="24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4261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AutoEncoder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Encoder and Decoder </a:t>
            </a:r>
            <a:r>
              <a:rPr lang="zh-TW" altLang="en-US" dirty="0" smtClean="0"/>
              <a:t>一起訓練</a:t>
            </a:r>
            <a:endParaRPr lang="en-US" altLang="zh-TW" dirty="0" smtClean="0"/>
          </a:p>
          <a:p>
            <a:r>
              <a:rPr lang="zh-TW" altLang="en-US" dirty="0"/>
              <a:t>之後可個別拆開運</a:t>
            </a:r>
            <a:r>
              <a:rPr lang="zh-TW" altLang="en-US" dirty="0" smtClean="0"/>
              <a:t>算，達到計算 </a:t>
            </a:r>
            <a:r>
              <a:rPr lang="en-US" altLang="zh-TW" dirty="0" smtClean="0"/>
              <a:t>embedding (Encoder)</a:t>
            </a:r>
            <a:r>
              <a:rPr lang="zh-TW" altLang="en-US" dirty="0" smtClean="0"/>
              <a:t> 或是產生 </a:t>
            </a:r>
            <a:r>
              <a:rPr lang="en-US" altLang="zh-TW" dirty="0" smtClean="0"/>
              <a:t>data (Decoder) </a:t>
            </a:r>
            <a:r>
              <a:rPr lang="zh-TW" altLang="en-US" dirty="0" smtClean="0"/>
              <a:t>的功能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942265" y="3465004"/>
            <a:ext cx="5255896" cy="2952328"/>
            <a:chOff x="1646492" y="3717032"/>
            <a:chExt cx="5255896" cy="2952328"/>
          </a:xfrm>
        </p:grpSpPr>
        <p:sp>
          <p:nvSpPr>
            <p:cNvPr id="5" name="圆角矩形 4"/>
            <p:cNvSpPr/>
            <p:nvPr/>
          </p:nvSpPr>
          <p:spPr>
            <a:xfrm>
              <a:off x="3624424" y="5301208"/>
              <a:ext cx="1656184" cy="1368152"/>
            </a:xfrm>
            <a:prstGeom prst="roundRect">
              <a:avLst/>
            </a:prstGeom>
            <a:solidFill>
              <a:srgbClr val="C0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2987824" y="3717032"/>
              <a:ext cx="1656184" cy="1368152"/>
            </a:xfrm>
            <a:prstGeom prst="roundRect">
              <a:avLst/>
            </a:prstGeom>
            <a:solidFill>
              <a:srgbClr val="C0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3084364" y="3861048"/>
              <a:ext cx="144016" cy="10801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3732436" y="3861048"/>
              <a:ext cx="144016" cy="108012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4380508" y="4077072"/>
              <a:ext cx="144016" cy="64807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5028580" y="4221088"/>
              <a:ext cx="144016" cy="36004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028580" y="3827586"/>
              <a:ext cx="12961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smtClean="0">
                  <a:solidFill>
                    <a:schemeClr val="accent6"/>
                  </a:solidFill>
                </a:rPr>
                <a:t>embedding</a:t>
              </a:r>
              <a:endParaRPr lang="zh-CN" altLang="en-US" b="1" dirty="0">
                <a:solidFill>
                  <a:schemeClr val="accent6"/>
                </a:solidFill>
              </a:endParaRPr>
            </a:p>
          </p:txBody>
        </p:sp>
        <p:cxnSp>
          <p:nvCxnSpPr>
            <p:cNvPr id="12" name="直接箭头连接符 11"/>
            <p:cNvCxnSpPr>
              <a:stCxn id="7" idx="3"/>
              <a:endCxn id="8" idx="1"/>
            </p:cNvCxnSpPr>
            <p:nvPr/>
          </p:nvCxnSpPr>
          <p:spPr>
            <a:xfrm>
              <a:off x="3228380" y="4401108"/>
              <a:ext cx="50405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>
              <a:stCxn id="8" idx="3"/>
              <a:endCxn id="9" idx="1"/>
            </p:cNvCxnSpPr>
            <p:nvPr/>
          </p:nvCxnSpPr>
          <p:spPr>
            <a:xfrm>
              <a:off x="3876452" y="4401108"/>
              <a:ext cx="50405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>
              <a:stCxn id="9" idx="3"/>
              <a:endCxn id="10" idx="1"/>
            </p:cNvCxnSpPr>
            <p:nvPr/>
          </p:nvCxnSpPr>
          <p:spPr>
            <a:xfrm>
              <a:off x="4524524" y="4401108"/>
              <a:ext cx="50405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2115986" y="4231074"/>
              <a:ext cx="8718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smtClean="0">
                  <a:solidFill>
                    <a:schemeClr val="accent1"/>
                  </a:solidFill>
                </a:rPr>
                <a:t>Input</a:t>
              </a:r>
              <a:endParaRPr lang="zh-CN" altLang="en-US" b="1" dirty="0">
                <a:solidFill>
                  <a:schemeClr val="accent1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3084364" y="5805264"/>
              <a:ext cx="144016" cy="36004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3732436" y="5661248"/>
              <a:ext cx="144016" cy="64807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4380508" y="5445224"/>
              <a:ext cx="144016" cy="108012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5028580" y="5445224"/>
              <a:ext cx="144016" cy="1080120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0" name="直接箭头连接符 19"/>
            <p:cNvCxnSpPr>
              <a:stCxn id="16" idx="3"/>
              <a:endCxn id="17" idx="1"/>
            </p:cNvCxnSpPr>
            <p:nvPr/>
          </p:nvCxnSpPr>
          <p:spPr>
            <a:xfrm>
              <a:off x="3228380" y="5985284"/>
              <a:ext cx="50405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17" idx="3"/>
              <a:endCxn id="18" idx="1"/>
            </p:cNvCxnSpPr>
            <p:nvPr/>
          </p:nvCxnSpPr>
          <p:spPr>
            <a:xfrm>
              <a:off x="3876452" y="5985284"/>
              <a:ext cx="50405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18" idx="3"/>
              <a:endCxn id="19" idx="1"/>
            </p:cNvCxnSpPr>
            <p:nvPr/>
          </p:nvCxnSpPr>
          <p:spPr>
            <a:xfrm>
              <a:off x="4524524" y="5985284"/>
              <a:ext cx="50405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肘形连接符 22"/>
            <p:cNvCxnSpPr>
              <a:stCxn id="10" idx="3"/>
              <a:endCxn id="16" idx="1"/>
            </p:cNvCxnSpPr>
            <p:nvPr/>
          </p:nvCxnSpPr>
          <p:spPr>
            <a:xfrm flipH="1">
              <a:off x="3084364" y="4401108"/>
              <a:ext cx="2088232" cy="1584176"/>
            </a:xfrm>
            <a:prstGeom prst="bentConnector5">
              <a:avLst>
                <a:gd name="adj1" fmla="val -10947"/>
                <a:gd name="adj2" fmla="val 50000"/>
                <a:gd name="adj3" fmla="val 110947"/>
              </a:avLst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5280608" y="5795972"/>
              <a:ext cx="1621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smtClean="0">
                  <a:solidFill>
                    <a:schemeClr val="accent1"/>
                  </a:solidFill>
                </a:rPr>
                <a:t>Reconstruction</a:t>
              </a:r>
              <a:endParaRPr lang="zh-CN" altLang="en-US" b="1" dirty="0">
                <a:solidFill>
                  <a:schemeClr val="accent1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960712" y="3827586"/>
              <a:ext cx="10555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 smtClean="0">
                  <a:solidFill>
                    <a:schemeClr val="accent2"/>
                  </a:solidFill>
                </a:rPr>
                <a:t>Encoder</a:t>
              </a:r>
              <a:endParaRPr lang="zh-CN" altLang="en-US" sz="2000" b="1" dirty="0">
                <a:solidFill>
                  <a:schemeClr val="accent2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280608" y="6269250"/>
              <a:ext cx="123560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 smtClean="0">
                  <a:solidFill>
                    <a:schemeClr val="accent2"/>
                  </a:solidFill>
                </a:rPr>
                <a:t>Decoder</a:t>
              </a:r>
              <a:endParaRPr lang="zh-CN" altLang="en-US" sz="2000" b="1" dirty="0">
                <a:solidFill>
                  <a:schemeClr val="accent2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646492" y="6124654"/>
              <a:ext cx="12961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smtClean="0">
                  <a:solidFill>
                    <a:schemeClr val="accent6"/>
                  </a:solidFill>
                </a:rPr>
                <a:t>embedding</a:t>
              </a:r>
              <a:endParaRPr lang="zh-CN" altLang="en-US" b="1" dirty="0">
                <a:solidFill>
                  <a:schemeClr val="accent6"/>
                </a:solidFill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7524328" y="6278479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Ref: </a:t>
            </a:r>
            <a:r>
              <a:rPr lang="zh-TW" altLang="en-US" dirty="0" smtClean="0">
                <a:hlinkClick r:id="rId2"/>
              </a:rPr>
              <a:t>李宏毅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7523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51</Words>
  <Application>Microsoft Office PowerPoint</Application>
  <PresentationFormat>全屏显示(4:3)</PresentationFormat>
  <Paragraphs>16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主题​​</vt:lpstr>
      <vt:lpstr>PowerPoint 演示文稿</vt:lpstr>
      <vt:lpstr>AutoEncoder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zschen</dc:creator>
  <cp:lastModifiedBy>zschen</cp:lastModifiedBy>
  <cp:revision>5</cp:revision>
  <dcterms:created xsi:type="dcterms:W3CDTF">2017-08-26T09:17:28Z</dcterms:created>
  <dcterms:modified xsi:type="dcterms:W3CDTF">2017-08-26T10:04:32Z</dcterms:modified>
</cp:coreProperties>
</file>