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437"/>
    <a:srgbClr val="A8B15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schen\workingspace\coding_practice\MixtureLatentAnalysis\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161"/>
            <a:ext cx="8778258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6300192" y="1124744"/>
            <a:ext cx="1036649" cy="78210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36840" y="863134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FA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372200" y="1936014"/>
            <a:ext cx="964641" cy="474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6840" y="1674404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chemeClr val="accent3">
                    <a:lumMod val="75000"/>
                  </a:schemeClr>
                </a:solidFill>
              </a:rPr>
              <a:t>PPCA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760" y="1887684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P(x)</a:t>
            </a:r>
            <a:endParaRPr lang="zh-CN" alt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7664" y="2823788"/>
            <a:ext cx="10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P(x)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1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zschen\workingspace\coding_practice\MixtureLatentAnalysis\M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666"/>
            <a:ext cx="8778258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1470856" y="1426282"/>
            <a:ext cx="1151012" cy="414164"/>
          </a:xfrm>
          <a:prstGeom prst="straightConnector1">
            <a:avLst/>
          </a:prstGeom>
          <a:ln w="38100">
            <a:solidFill>
              <a:srgbClr val="A8B15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8330" y="860624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A8B155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A8B155"/>
                </a:solidFill>
              </a:rPr>
              <a:t>2</a:t>
            </a:r>
            <a:endParaRPr lang="zh-CN" altLang="en-US" sz="2800" b="1" baseline="-25000" dirty="0">
              <a:solidFill>
                <a:srgbClr val="A8B155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032350" y="5088260"/>
            <a:ext cx="450206" cy="572988"/>
          </a:xfrm>
          <a:prstGeom prst="straightConnector1">
            <a:avLst/>
          </a:prstGeom>
          <a:ln w="38100">
            <a:solidFill>
              <a:srgbClr val="249437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742" y="5428834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249437"/>
                </a:solidFill>
              </a:rPr>
              <a:t>W</a:t>
            </a:r>
            <a:r>
              <a:rPr lang="en-US" altLang="zh-CN" sz="2800" b="1" baseline="-25000" dirty="0" smtClean="0">
                <a:solidFill>
                  <a:srgbClr val="249437"/>
                </a:solidFill>
              </a:rPr>
              <a:t>1</a:t>
            </a:r>
            <a:endParaRPr lang="zh-CN" altLang="en-US" sz="2800" b="1" baseline="-25000" dirty="0">
              <a:solidFill>
                <a:srgbClr val="2494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0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D:\zschen\workingspace\coding_practice\MixtureLatentAnalysis\MFA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666"/>
            <a:ext cx="8778258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十字形 4"/>
          <p:cNvSpPr/>
          <p:nvPr/>
        </p:nvSpPr>
        <p:spPr>
          <a:xfrm rot="18835436">
            <a:off x="4666013" y="3123951"/>
            <a:ext cx="360040" cy="360040"/>
          </a:xfrm>
          <a:prstGeom prst="plus">
            <a:avLst>
              <a:gd name="adj" fmla="val 420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4846033" y="2708920"/>
            <a:ext cx="158015" cy="504056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4048" y="2132856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chemeClr val="accent6"/>
                </a:solidFill>
              </a:rPr>
              <a:t>1</a:t>
            </a:r>
            <a:endParaRPr lang="zh-CN" altLang="en-US" sz="2800" b="1" baseline="-25000" dirty="0">
              <a:solidFill>
                <a:schemeClr val="accent6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98433" y="3365376"/>
            <a:ext cx="1224463" cy="711696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46288" y="3377560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/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chemeClr val="accent6"/>
                </a:solidFill>
              </a:rPr>
              <a:t>2</a:t>
            </a:r>
            <a:endParaRPr lang="zh-CN" altLang="en-US" sz="2800" b="1" baseline="-25000" dirty="0">
              <a:solidFill>
                <a:schemeClr val="accent6"/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 rot="18835436">
            <a:off x="4490479" y="1487298"/>
            <a:ext cx="360040" cy="360040"/>
          </a:xfrm>
          <a:prstGeom prst="plus">
            <a:avLst>
              <a:gd name="adj" fmla="val 420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4432318" y="1772816"/>
            <a:ext cx="225736" cy="72008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49789" y="1682770"/>
            <a:ext cx="2199087" cy="127817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1438" y="2206319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2553208"/>
            <a:ext cx="676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</a:rPr>
              <a:t>z</a:t>
            </a:r>
            <a:r>
              <a:rPr lang="en-US" altLang="zh-CN" sz="2800" b="1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zh-CN" alt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4545" y="1012666"/>
            <a:ext cx="229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p(m=1|x), 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</a:rPr>
              <a:t>p(m=2|x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zh-CN" altLang="en-US" sz="20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788" y="3558513"/>
            <a:ext cx="229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/>
                </a:solidFill>
              </a:rPr>
              <a:t>p(m=1|x), </a:t>
            </a:r>
            <a:r>
              <a:rPr lang="en-US" altLang="zh-CN" sz="2000" b="1" dirty="0" smtClean="0">
                <a:solidFill>
                  <a:schemeClr val="accent6"/>
                </a:solidFill>
              </a:rPr>
              <a:t>p(m=2|x</a:t>
            </a:r>
            <a:r>
              <a:rPr lang="en-US" altLang="zh-CN" sz="2000" b="1" dirty="0">
                <a:solidFill>
                  <a:schemeClr val="accent6"/>
                </a:solidFill>
              </a:rPr>
              <a:t>)</a:t>
            </a:r>
            <a:endParaRPr lang="zh-CN" altLang="en-US" sz="2000" b="1" baseline="-25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0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20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zschen</dc:creator>
  <cp:lastModifiedBy>zschen</cp:lastModifiedBy>
  <cp:revision>257</cp:revision>
  <dcterms:created xsi:type="dcterms:W3CDTF">2017-08-17T08:13:17Z</dcterms:created>
  <dcterms:modified xsi:type="dcterms:W3CDTF">2018-02-13T09:32:33Z</dcterms:modified>
</cp:coreProperties>
</file>