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3B05F-4930-44F1-B5A3-33DCDB7CE61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DD48-D281-4475-966B-B71A69945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9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166"/>
          <p:cNvGrpSpPr/>
          <p:nvPr/>
        </p:nvGrpSpPr>
        <p:grpSpPr>
          <a:xfrm>
            <a:off x="1201647" y="1257128"/>
            <a:ext cx="5860694" cy="5256584"/>
            <a:chOff x="107504" y="764704"/>
            <a:chExt cx="5860694" cy="5256584"/>
          </a:xfrm>
        </p:grpSpPr>
        <p:sp>
          <p:nvSpPr>
            <p:cNvPr id="108" name="矩形 107"/>
            <p:cNvSpPr/>
            <p:nvPr/>
          </p:nvSpPr>
          <p:spPr>
            <a:xfrm>
              <a:off x="2453911" y="3212976"/>
              <a:ext cx="1627974" cy="72008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53911" y="4237783"/>
              <a:ext cx="1627974" cy="72008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809818" y="1124744"/>
              <a:ext cx="1627974" cy="72008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809818" y="2132856"/>
              <a:ext cx="1627974" cy="72008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863742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187778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1814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2835850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3159886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83922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3807958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4131994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456030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780066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104102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5428138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752174" y="1196752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1863742" y="2204864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187778" y="2204864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2511814" y="2204864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2835850" y="2204864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3159886" y="2204864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1128509" y="3212976"/>
              <a:ext cx="645740" cy="72008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2433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1506469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2511814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2835850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3159886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483922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807958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131994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456030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780066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104102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28138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52174" y="3284984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cxnSp>
          <p:nvCxnSpPr>
            <p:cNvPr id="110" name="直接箭头连接符 109"/>
            <p:cNvCxnSpPr>
              <a:stCxn id="81" idx="2"/>
              <a:endCxn id="87" idx="0"/>
            </p:cNvCxnSpPr>
            <p:nvPr/>
          </p:nvCxnSpPr>
          <p:spPr>
            <a:xfrm>
              <a:off x="2623805" y="1844824"/>
              <a:ext cx="0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连接符 111"/>
            <p:cNvCxnSpPr>
              <a:stCxn id="87" idx="2"/>
              <a:endCxn id="88" idx="0"/>
            </p:cNvCxnSpPr>
            <p:nvPr/>
          </p:nvCxnSpPr>
          <p:spPr>
            <a:xfrm rot="5400000">
              <a:off x="1857572" y="2446743"/>
              <a:ext cx="360040" cy="1172426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2133772" y="764704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6"/>
                  </a:solidFill>
                </a:rPr>
                <a:t>spk1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37928" y="764704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spk2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996090" y="764704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spk3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11814" y="4309791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835850" y="4309791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159886" y="4309791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483922" y="4309791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807958" y="4309791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>
              <a:stCxn id="108" idx="2"/>
              <a:endCxn id="124" idx="0"/>
            </p:cNvCxnSpPr>
            <p:nvPr/>
          </p:nvCxnSpPr>
          <p:spPr>
            <a:xfrm>
              <a:off x="3267898" y="3933056"/>
              <a:ext cx="0" cy="304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3103685" y="5301208"/>
              <a:ext cx="1617784" cy="72008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159886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83922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807958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774249" y="5301208"/>
              <a:ext cx="679662" cy="72008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855948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179984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45" name="肘形连接符 144"/>
            <p:cNvCxnSpPr>
              <a:stCxn id="124" idx="2"/>
              <a:endCxn id="139" idx="0"/>
            </p:cNvCxnSpPr>
            <p:nvPr/>
          </p:nvCxnSpPr>
          <p:spPr>
            <a:xfrm rot="5400000">
              <a:off x="2519317" y="4552626"/>
              <a:ext cx="343345" cy="115381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 147"/>
            <p:cNvSpPr/>
            <p:nvPr/>
          </p:nvSpPr>
          <p:spPr>
            <a:xfrm>
              <a:off x="4131994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456030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4780066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104102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5428138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752174" y="5373216"/>
              <a:ext cx="216024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96048" y="2308230"/>
              <a:ext cx="86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3"/>
                  </a:solidFill>
                </a:rPr>
                <a:t>Shuffle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55730" y="3249850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3"/>
                  </a:solidFill>
                </a:rPr>
                <a:t>buffer size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40359" y="4413157"/>
              <a:ext cx="871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3"/>
                  </a:solidFill>
                </a:rPr>
                <a:t>Shuffle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408302" y="5338082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3"/>
                  </a:solidFill>
                </a:rPr>
                <a:t>buffer size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07504" y="3249850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4"/>
                  </a:solidFill>
                </a:rPr>
                <a:t>Out batch</a:t>
              </a:r>
              <a:endParaRPr lang="zh-CN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159" name="直接箭头连接符 158"/>
            <p:cNvCxnSpPr>
              <a:stCxn id="88" idx="1"/>
              <a:endCxn id="158" idx="3"/>
            </p:cNvCxnSpPr>
            <p:nvPr/>
          </p:nvCxnSpPr>
          <p:spPr>
            <a:xfrm flipH="1">
              <a:off x="863588" y="3573016"/>
              <a:ext cx="2649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750385" y="5338081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4"/>
                  </a:solidFill>
                </a:rPr>
                <a:t>Out batch</a:t>
              </a:r>
              <a:endParaRPr lang="zh-CN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163" name="直接箭头连接符 162"/>
            <p:cNvCxnSpPr>
              <a:stCxn id="139" idx="1"/>
              <a:endCxn id="162" idx="3"/>
            </p:cNvCxnSpPr>
            <p:nvPr/>
          </p:nvCxnSpPr>
          <p:spPr>
            <a:xfrm flipH="1" flipV="1">
              <a:off x="1506469" y="5661247"/>
              <a:ext cx="2677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1107658" y="1161618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3"/>
                  </a:solidFill>
                </a:rPr>
                <a:t>buffer size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6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/>
              <a:t>TF Dataset </a:t>
            </a:r>
            <a:r>
              <a:rPr lang="en-US" altLang="zh-CN" sz="3600" dirty="0"/>
              <a:t>API: Shuffle Mechanism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044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68</Words>
  <Application>Microsoft Office PowerPoint</Application>
  <PresentationFormat>如螢幕大小 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TF Dataset API: Shuffle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zschen</dc:creator>
  <cp:lastModifiedBy>致生 陳</cp:lastModifiedBy>
  <cp:revision>432</cp:revision>
  <dcterms:created xsi:type="dcterms:W3CDTF">2017-08-17T08:13:17Z</dcterms:created>
  <dcterms:modified xsi:type="dcterms:W3CDTF">2020-04-14T13:44:20Z</dcterms:modified>
</cp:coreProperties>
</file>