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6F3E-98FD-4F67-AE17-DC03A372354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3498209" y="2114026"/>
            <a:ext cx="3162650" cy="1015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cxnSpLocks/>
          </p:cNvCxnSpPr>
          <p:nvPr/>
        </p:nvCxnSpPr>
        <p:spPr>
          <a:xfrm flipV="1">
            <a:off x="3842158" y="2231472"/>
            <a:ext cx="3288484" cy="595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cxnSpLocks/>
          </p:cNvCxnSpPr>
          <p:nvPr/>
        </p:nvCxnSpPr>
        <p:spPr>
          <a:xfrm flipV="1">
            <a:off x="4160939" y="2399251"/>
            <a:ext cx="3179428" cy="222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cxnSpLocks/>
          </p:cNvCxnSpPr>
          <p:nvPr/>
        </p:nvCxnSpPr>
        <p:spPr>
          <a:xfrm>
            <a:off x="4479721" y="2469509"/>
            <a:ext cx="3330429" cy="111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75526" y="1866414"/>
            <a:ext cx="16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Constraints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19026138">
            <a:off x="3760763" y="2615773"/>
            <a:ext cx="3639461" cy="3349115"/>
          </a:xfrm>
          <a:prstGeom prst="arc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823670" y="2827090"/>
            <a:ext cx="169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Feasible Set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50</cp:revision>
  <dcterms:created xsi:type="dcterms:W3CDTF">2017-02-06T15:57:36Z</dcterms:created>
  <dcterms:modified xsi:type="dcterms:W3CDTF">2017-05-20T15:49:06Z</dcterms:modified>
</cp:coreProperties>
</file>