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D31"/>
    <a:srgbClr val="4F81BD"/>
    <a:srgbClr val="385D8A"/>
    <a:srgbClr val="000000"/>
    <a:srgbClr val="249437"/>
    <a:srgbClr val="A8B15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圆角矩形 142"/>
          <p:cNvSpPr/>
          <p:nvPr/>
        </p:nvSpPr>
        <p:spPr>
          <a:xfrm>
            <a:off x="1831122" y="1268760"/>
            <a:ext cx="5045134" cy="2592288"/>
          </a:xfrm>
          <a:prstGeom prst="round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5" idx="3"/>
            <a:endCxn id="101" idx="1"/>
          </p:cNvCxnSpPr>
          <p:nvPr/>
        </p:nvCxnSpPr>
        <p:spPr>
          <a:xfrm>
            <a:off x="1401361" y="1556792"/>
            <a:ext cx="4620276" cy="72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23210" y="1890120"/>
            <a:ext cx="216024" cy="216024"/>
            <a:chOff x="1475656" y="2420888"/>
            <a:chExt cx="216024" cy="216024"/>
          </a:xfrm>
        </p:grpSpPr>
        <p:sp>
          <p:nvSpPr>
            <p:cNvPr id="8" name="椭圆 7"/>
            <p:cNvSpPr/>
            <p:nvPr/>
          </p:nvSpPr>
          <p:spPr>
            <a:xfrm>
              <a:off x="1475656" y="242088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1"/>
              <a:endCxn id="8" idx="5"/>
            </p:cNvCxnSpPr>
            <p:nvPr/>
          </p:nvCxnSpPr>
          <p:spPr>
            <a:xfrm>
              <a:off x="1507292" y="2452524"/>
              <a:ext cx="152752" cy="152752"/>
            </a:xfrm>
            <a:prstGeom prst="line">
              <a:avLst/>
            </a:prstGeom>
            <a:ln w="28575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7"/>
              <a:endCxn id="8" idx="3"/>
            </p:cNvCxnSpPr>
            <p:nvPr/>
          </p:nvCxnSpPr>
          <p:spPr>
            <a:xfrm flipH="1">
              <a:off x="1507292" y="2452524"/>
              <a:ext cx="152752" cy="152752"/>
            </a:xfrm>
            <a:prstGeom prst="line">
              <a:avLst/>
            </a:prstGeom>
            <a:ln w="28575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/>
          <p:nvPr/>
        </p:nvCxnSpPr>
        <p:spPr>
          <a:xfrm>
            <a:off x="6448783" y="1556792"/>
            <a:ext cx="0" cy="180020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637499" y="1340768"/>
            <a:ext cx="184388" cy="21602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94" idx="3"/>
          </p:cNvCxnSpPr>
          <p:nvPr/>
        </p:nvCxnSpPr>
        <p:spPr>
          <a:xfrm flipV="1">
            <a:off x="1401361" y="3355976"/>
            <a:ext cx="4013920" cy="1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3" idx="0"/>
          </p:cNvCxnSpPr>
          <p:nvPr/>
        </p:nvCxnSpPr>
        <p:spPr>
          <a:xfrm flipV="1">
            <a:off x="2440459" y="3356992"/>
            <a:ext cx="0" cy="854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5" idx="0"/>
            <a:endCxn id="28" idx="2"/>
          </p:cNvCxnSpPr>
          <p:nvPr/>
        </p:nvCxnSpPr>
        <p:spPr>
          <a:xfrm flipV="1">
            <a:off x="2729693" y="3117008"/>
            <a:ext cx="1529" cy="2399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37499" y="3356992"/>
            <a:ext cx="184388" cy="21602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31834" y="2826096"/>
            <a:ext cx="398776" cy="290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/>
              <a:t>σ</a:t>
            </a:r>
            <a:endParaRPr lang="zh-CN" altLang="en-US" sz="2000" dirty="0"/>
          </a:p>
        </p:txBody>
      </p:sp>
      <p:cxnSp>
        <p:nvCxnSpPr>
          <p:cNvPr id="30" name="直接箭头连接符 29"/>
          <p:cNvCxnSpPr>
            <a:stCxn id="28" idx="0"/>
            <a:endCxn id="8" idx="4"/>
          </p:cNvCxnSpPr>
          <p:nvPr/>
        </p:nvCxnSpPr>
        <p:spPr>
          <a:xfrm flipV="1">
            <a:off x="2731222" y="2106144"/>
            <a:ext cx="0" cy="7199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40459" y="2276872"/>
            <a:ext cx="2757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/>
              <a:t>r</a:t>
            </a:r>
            <a:endParaRPr lang="zh-CN" altLang="en-US" b="1" i="1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2440459" y="3717032"/>
            <a:ext cx="10468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6"/>
            <a:endCxn id="43" idx="1"/>
          </p:cNvCxnSpPr>
          <p:nvPr/>
        </p:nvCxnSpPr>
        <p:spPr>
          <a:xfrm>
            <a:off x="2839234" y="1998132"/>
            <a:ext cx="1083872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3480956" y="3465004"/>
            <a:ext cx="0" cy="264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923106" y="1813466"/>
            <a:ext cx="7883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tanh</a:t>
            </a:r>
            <a:endParaRPr lang="zh-CN" altLang="en-US" sz="2000" dirty="0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3480956" y="1998132"/>
            <a:ext cx="0" cy="1263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40146" y="1628800"/>
            <a:ext cx="935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/>
              <a:t>r_state</a:t>
            </a:r>
            <a:endParaRPr lang="zh-CN" altLang="en-US" b="1" i="1" dirty="0"/>
          </a:p>
        </p:txBody>
      </p:sp>
      <p:cxnSp>
        <p:nvCxnSpPr>
          <p:cNvPr id="55" name="直接连接符 54"/>
          <p:cNvCxnSpPr>
            <a:stCxn id="43" idx="3"/>
            <a:endCxn id="60" idx="2"/>
          </p:cNvCxnSpPr>
          <p:nvPr/>
        </p:nvCxnSpPr>
        <p:spPr>
          <a:xfrm>
            <a:off x="4711442" y="1998132"/>
            <a:ext cx="595432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7596" y="1628800"/>
            <a:ext cx="2757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/>
              <a:t>c</a:t>
            </a:r>
            <a:endParaRPr lang="zh-CN" altLang="en-US" b="1" i="1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306874" y="1890120"/>
            <a:ext cx="216024" cy="216024"/>
            <a:chOff x="1475656" y="2420888"/>
            <a:chExt cx="216024" cy="216024"/>
          </a:xfrm>
        </p:grpSpPr>
        <p:sp>
          <p:nvSpPr>
            <p:cNvPr id="60" name="椭圆 59"/>
            <p:cNvSpPr/>
            <p:nvPr/>
          </p:nvSpPr>
          <p:spPr>
            <a:xfrm>
              <a:off x="1475656" y="242088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1"/>
              <a:endCxn id="60" idx="5"/>
            </p:cNvCxnSpPr>
            <p:nvPr/>
          </p:nvCxnSpPr>
          <p:spPr>
            <a:xfrm>
              <a:off x="1507292" y="2452524"/>
              <a:ext cx="152752" cy="152752"/>
            </a:xfrm>
            <a:prstGeom prst="line">
              <a:avLst/>
            </a:prstGeom>
            <a:ln w="28575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60" idx="7"/>
              <a:endCxn id="60" idx="3"/>
            </p:cNvCxnSpPr>
            <p:nvPr/>
          </p:nvCxnSpPr>
          <p:spPr>
            <a:xfrm flipH="1">
              <a:off x="1507292" y="2452524"/>
              <a:ext cx="152752" cy="152752"/>
            </a:xfrm>
            <a:prstGeom prst="line">
              <a:avLst/>
            </a:prstGeom>
            <a:ln w="28575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箭头连接符 64"/>
          <p:cNvCxnSpPr>
            <a:endCxn id="66" idx="2"/>
          </p:cNvCxnSpPr>
          <p:nvPr/>
        </p:nvCxnSpPr>
        <p:spPr>
          <a:xfrm flipV="1">
            <a:off x="5414886" y="3117008"/>
            <a:ext cx="0" cy="2399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215498" y="2826096"/>
            <a:ext cx="398776" cy="290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/>
              <a:t>σ</a:t>
            </a:r>
            <a:endParaRPr lang="zh-CN" altLang="en-US" sz="20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5225814" y="2276872"/>
            <a:ext cx="378934" cy="369332"/>
            <a:chOff x="4634561" y="2258870"/>
            <a:chExt cx="378934" cy="369332"/>
          </a:xfrm>
        </p:grpSpPr>
        <p:sp>
          <p:nvSpPr>
            <p:cNvPr id="71" name="椭圆 70"/>
            <p:cNvSpPr/>
            <p:nvPr/>
          </p:nvSpPr>
          <p:spPr>
            <a:xfrm>
              <a:off x="4716016" y="2335524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4561" y="2258870"/>
              <a:ext cx="37893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smtClean="0"/>
                <a:t>1-</a:t>
              </a:r>
              <a:endParaRPr lang="zh-CN" altLang="en-US" b="1" i="1" dirty="0"/>
            </a:p>
          </p:txBody>
        </p:sp>
      </p:grpSp>
      <p:cxnSp>
        <p:nvCxnSpPr>
          <p:cNvPr id="76" name="直接箭头连接符 75"/>
          <p:cNvCxnSpPr>
            <a:stCxn id="66" idx="0"/>
          </p:cNvCxnSpPr>
          <p:nvPr/>
        </p:nvCxnSpPr>
        <p:spPr>
          <a:xfrm flipV="1">
            <a:off x="5414886" y="2565400"/>
            <a:ext cx="0" cy="2606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60" idx="4"/>
          </p:cNvCxnSpPr>
          <p:nvPr/>
        </p:nvCxnSpPr>
        <p:spPr>
          <a:xfrm flipV="1">
            <a:off x="5414886" y="2106144"/>
            <a:ext cx="0" cy="26240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72863" y="4211796"/>
            <a:ext cx="935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/>
              <a:t>input</a:t>
            </a:r>
            <a:endParaRPr lang="zh-CN" altLang="en-US" b="1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609273" y="3172326"/>
            <a:ext cx="7920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/>
              <a:t>state</a:t>
            </a:r>
            <a:endParaRPr lang="zh-CN" altLang="en-US" b="1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9273" y="1372126"/>
            <a:ext cx="7920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/>
              <a:t>state</a:t>
            </a:r>
            <a:endParaRPr lang="zh-CN" altLang="en-US" b="1" i="1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5414886" y="2736229"/>
            <a:ext cx="7300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60006" y="2384884"/>
            <a:ext cx="2757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/>
              <a:t>u</a:t>
            </a:r>
            <a:endParaRPr lang="zh-CN" altLang="en-US" b="1" i="1" dirty="0"/>
          </a:p>
        </p:txBody>
      </p:sp>
      <p:grpSp>
        <p:nvGrpSpPr>
          <p:cNvPr id="100" name="组合 99"/>
          <p:cNvGrpSpPr/>
          <p:nvPr/>
        </p:nvGrpSpPr>
        <p:grpSpPr>
          <a:xfrm rot="18877038">
            <a:off x="6021635" y="1448780"/>
            <a:ext cx="216024" cy="216024"/>
            <a:chOff x="1475656" y="2420888"/>
            <a:chExt cx="216024" cy="216024"/>
          </a:xfrm>
        </p:grpSpPr>
        <p:sp>
          <p:nvSpPr>
            <p:cNvPr id="101" name="椭圆 100"/>
            <p:cNvSpPr/>
            <p:nvPr/>
          </p:nvSpPr>
          <p:spPr>
            <a:xfrm>
              <a:off x="1475656" y="2420888"/>
              <a:ext cx="216024" cy="216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>
              <a:stCxn id="101" idx="1"/>
              <a:endCxn id="101" idx="5"/>
            </p:cNvCxnSpPr>
            <p:nvPr/>
          </p:nvCxnSpPr>
          <p:spPr>
            <a:xfrm>
              <a:off x="1507292" y="2452524"/>
              <a:ext cx="152752" cy="152752"/>
            </a:xfrm>
            <a:prstGeom prst="line">
              <a:avLst/>
            </a:prstGeom>
            <a:ln w="28575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1" idx="7"/>
              <a:endCxn id="101" idx="3"/>
            </p:cNvCxnSpPr>
            <p:nvPr/>
          </p:nvCxnSpPr>
          <p:spPr>
            <a:xfrm flipH="1">
              <a:off x="1507292" y="2452524"/>
              <a:ext cx="152752" cy="152752"/>
            </a:xfrm>
            <a:prstGeom prst="line">
              <a:avLst/>
            </a:prstGeom>
            <a:ln w="28575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endCxn id="101" idx="3"/>
          </p:cNvCxnSpPr>
          <p:nvPr/>
        </p:nvCxnSpPr>
        <p:spPr>
          <a:xfrm flipV="1">
            <a:off x="6129648" y="1664802"/>
            <a:ext cx="720" cy="107142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1" idx="5"/>
            <a:endCxn id="130" idx="1"/>
          </p:cNvCxnSpPr>
          <p:nvPr/>
        </p:nvCxnSpPr>
        <p:spPr>
          <a:xfrm>
            <a:off x="6237657" y="1556071"/>
            <a:ext cx="106607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endCxn id="129" idx="1"/>
          </p:cNvCxnSpPr>
          <p:nvPr/>
        </p:nvCxnSpPr>
        <p:spPr>
          <a:xfrm>
            <a:off x="6448783" y="3356992"/>
            <a:ext cx="85494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303729" y="3172326"/>
            <a:ext cx="12149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/>
              <a:t>new_state</a:t>
            </a:r>
            <a:endParaRPr lang="zh-CN" altLang="en-US" b="1" i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303730" y="1371405"/>
            <a:ext cx="12149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i="1" dirty="0" smtClean="0"/>
              <a:t>new_state</a:t>
            </a:r>
            <a:endParaRPr lang="zh-CN" altLang="en-US" b="1" i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19851" y="4653136"/>
            <a:ext cx="7267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https://github.com/tensorflow/tensorflow/blob/r1.9/tensorflow/python/ops/rnn_cell_impl.py</a:t>
            </a:r>
            <a:endParaRPr lang="zh-CN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577731" y="620688"/>
            <a:ext cx="355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Tensorflow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GRUCell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直接箭头连接符 51"/>
          <p:cNvCxnSpPr>
            <a:endCxn id="8" idx="0"/>
          </p:cNvCxnSpPr>
          <p:nvPr/>
        </p:nvCxnSpPr>
        <p:spPr>
          <a:xfrm>
            <a:off x="2731222" y="1556071"/>
            <a:ext cx="0" cy="3340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6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18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zschen</dc:creator>
  <cp:lastModifiedBy>zschen</cp:lastModifiedBy>
  <cp:revision>289</cp:revision>
  <dcterms:created xsi:type="dcterms:W3CDTF">2017-08-17T08:13:17Z</dcterms:created>
  <dcterms:modified xsi:type="dcterms:W3CDTF">2018-07-30T15:47:31Z</dcterms:modified>
</cp:coreProperties>
</file>