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D31"/>
    <a:srgbClr val="4F81BD"/>
    <a:srgbClr val="385D8A"/>
    <a:srgbClr val="000000"/>
    <a:srgbClr val="249437"/>
    <a:srgbClr val="A8B15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 varScale="1">
        <p:scale>
          <a:sx n="66" d="100"/>
          <a:sy n="66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79712" y="2780928"/>
                <a:ext cx="1944216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E</a:t>
                </a:r>
                <a:r>
                  <a:rPr lang="en-US" altLang="zh-CN" sz="2800" dirty="0"/>
                  <a:t>n</a:t>
                </a:r>
                <a:r>
                  <a:rPr lang="en-US" altLang="zh-CN" sz="2800" dirty="0" smtClean="0"/>
                  <a:t>coder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𝜐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80928"/>
                <a:ext cx="1944216" cy="864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7784" y="414908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149080"/>
                <a:ext cx="6480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V="1">
            <a:off x="2951820" y="364502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19672" y="1844824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)≈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44824"/>
                <a:ext cx="266429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4" idx="0"/>
            <a:endCxn id="10" idx="2"/>
          </p:cNvCxnSpPr>
          <p:nvPr/>
        </p:nvCxnSpPr>
        <p:spPr>
          <a:xfrm flipV="1">
            <a:off x="2951820" y="2368044"/>
            <a:ext cx="0" cy="41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220072" y="2780928"/>
                <a:ext cx="1944216" cy="86409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Decoder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780928"/>
                <a:ext cx="1944216" cy="8640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68144" y="414908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149080"/>
                <a:ext cx="64807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15" idx="0"/>
            <a:endCxn id="14" idx="2"/>
          </p:cNvCxnSpPr>
          <p:nvPr/>
        </p:nvCxnSpPr>
        <p:spPr>
          <a:xfrm flipV="1">
            <a:off x="6192180" y="364502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44108" y="1844824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1844824"/>
                <a:ext cx="129614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14" idx="0"/>
            <a:endCxn id="17" idx="2"/>
          </p:cNvCxnSpPr>
          <p:nvPr/>
        </p:nvCxnSpPr>
        <p:spPr>
          <a:xfrm flipV="1">
            <a:off x="6192180" y="2368044"/>
            <a:ext cx="0" cy="41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07604" y="2780928"/>
                <a:ext cx="1944216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E</a:t>
                </a:r>
                <a:r>
                  <a:rPr lang="en-US" altLang="zh-CN" sz="2800" dirty="0"/>
                  <a:t>n</a:t>
                </a:r>
                <a:r>
                  <a:rPr lang="en-US" altLang="zh-CN" sz="2800" dirty="0" smtClean="0"/>
                  <a:t>coder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𝜐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2780928"/>
                <a:ext cx="1944216" cy="864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5676" y="414908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149080"/>
                <a:ext cx="6480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V="1">
            <a:off x="1979712" y="364502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0"/>
            <a:endCxn id="12" idx="2"/>
          </p:cNvCxnSpPr>
          <p:nvPr/>
        </p:nvCxnSpPr>
        <p:spPr>
          <a:xfrm flipV="1">
            <a:off x="1979712" y="2368044"/>
            <a:ext cx="0" cy="41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71165" y="2780928"/>
                <a:ext cx="1944216" cy="86409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Decoder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65" y="2780928"/>
                <a:ext cx="1944216" cy="864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47229" y="4149080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29" y="4149080"/>
                <a:ext cx="7920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15" idx="0"/>
            <a:endCxn id="14" idx="2"/>
          </p:cNvCxnSpPr>
          <p:nvPr/>
        </p:nvCxnSpPr>
        <p:spPr>
          <a:xfrm flipV="1">
            <a:off x="6943273" y="364502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95201" y="1844824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01" y="1844824"/>
                <a:ext cx="129614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14" idx="0"/>
            <a:endCxn id="17" idx="2"/>
          </p:cNvCxnSpPr>
          <p:nvPr/>
        </p:nvCxnSpPr>
        <p:spPr>
          <a:xfrm flipV="1">
            <a:off x="6943273" y="2368044"/>
            <a:ext cx="0" cy="41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3648" y="184482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latin typeface="Cambria Math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844824"/>
                <a:ext cx="115212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923928" y="1556792"/>
                <a:ext cx="1368152" cy="10176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/>
                        <a:ea typeface="Cambria Math"/>
                      </a:rPr>
                      <m:t>Ν</m:t>
                    </m:r>
                    <m:d>
                      <m:dPr>
                        <m:ctrlPr>
                          <a:rPr lang="el-GR" altLang="zh-CN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/>
                            <a:ea typeface="Cambria Math"/>
                          </a:rPr>
                          <m:t>Ι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556792"/>
                <a:ext cx="1368152" cy="1017694"/>
              </a:xfrm>
              <a:prstGeom prst="rect">
                <a:avLst/>
              </a:prstGeom>
              <a:blipFill rotWithShape="1">
                <a:blip r:embed="rId8"/>
                <a:stretch>
                  <a:fillRect l="-3947" t="-585" r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83968" y="3049796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049796"/>
                <a:ext cx="64807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stCxn id="13" idx="2"/>
            <a:endCxn id="29" idx="0"/>
          </p:cNvCxnSpPr>
          <p:nvPr/>
        </p:nvCxnSpPr>
        <p:spPr>
          <a:xfrm>
            <a:off x="4608004" y="2574486"/>
            <a:ext cx="0" cy="475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923928" y="4014646"/>
                <a:ext cx="1368152" cy="7920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/>
                        </a:rPr>
                        <m:t>𝜇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zh-CN" altLang="en-US" sz="2800" i="1">
                          <a:latin typeface="Cambria Math"/>
                        </a:rPr>
                        <m:t>𝜎𝜀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14646"/>
                <a:ext cx="1368152" cy="7920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肘形连接符 41"/>
          <p:cNvCxnSpPr>
            <a:stCxn id="12" idx="3"/>
            <a:endCxn id="39" idx="1"/>
          </p:cNvCxnSpPr>
          <p:nvPr/>
        </p:nvCxnSpPr>
        <p:spPr>
          <a:xfrm>
            <a:off x="2555776" y="2106434"/>
            <a:ext cx="1368152" cy="230425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39" idx="0"/>
          </p:cNvCxnSpPr>
          <p:nvPr/>
        </p:nvCxnSpPr>
        <p:spPr>
          <a:xfrm>
            <a:off x="4608004" y="3573016"/>
            <a:ext cx="0" cy="4416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3"/>
            <a:endCxn id="15" idx="1"/>
          </p:cNvCxnSpPr>
          <p:nvPr/>
        </p:nvCxnSpPr>
        <p:spPr>
          <a:xfrm>
            <a:off x="5292080" y="4410690"/>
            <a:ext cx="12551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1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07604" y="2780928"/>
                <a:ext cx="1944216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E</a:t>
                </a:r>
                <a:r>
                  <a:rPr lang="en-US" altLang="zh-CN" sz="2800" dirty="0"/>
                  <a:t>n</a:t>
                </a:r>
                <a:r>
                  <a:rPr lang="en-US" altLang="zh-CN" sz="2800" dirty="0" smtClean="0"/>
                  <a:t>coder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𝜐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2780928"/>
                <a:ext cx="1944216" cy="864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31640" y="414908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49080"/>
                <a:ext cx="6480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5" idx="0"/>
          </p:cNvCxnSpPr>
          <p:nvPr/>
        </p:nvCxnSpPr>
        <p:spPr>
          <a:xfrm flipV="1">
            <a:off x="1655676" y="364502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0"/>
            <a:endCxn id="12" idx="2"/>
          </p:cNvCxnSpPr>
          <p:nvPr/>
        </p:nvCxnSpPr>
        <p:spPr>
          <a:xfrm flipV="1">
            <a:off x="1979712" y="2368044"/>
            <a:ext cx="0" cy="41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71165" y="2780928"/>
                <a:ext cx="1944216" cy="86409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Decoder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65" y="2780928"/>
                <a:ext cx="1944216" cy="864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47229" y="4149080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29" y="4149080"/>
                <a:ext cx="7920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15" idx="0"/>
            <a:endCxn id="14" idx="2"/>
          </p:cNvCxnSpPr>
          <p:nvPr/>
        </p:nvCxnSpPr>
        <p:spPr>
          <a:xfrm flipV="1">
            <a:off x="6943273" y="3645024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95201" y="1844824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01" y="1844824"/>
                <a:ext cx="129614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14" idx="0"/>
            <a:endCxn id="17" idx="2"/>
          </p:cNvCxnSpPr>
          <p:nvPr/>
        </p:nvCxnSpPr>
        <p:spPr>
          <a:xfrm flipV="1">
            <a:off x="6943273" y="2368044"/>
            <a:ext cx="0" cy="41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3648" y="184482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latin typeface="Cambria Math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844824"/>
                <a:ext cx="115212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923928" y="1556792"/>
                <a:ext cx="1368152" cy="10176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/>
                        <a:ea typeface="Cambria Math"/>
                      </a:rPr>
                      <m:t>Ν</m:t>
                    </m:r>
                    <m:d>
                      <m:dPr>
                        <m:ctrlPr>
                          <a:rPr lang="el-GR" altLang="zh-CN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/>
                            <a:ea typeface="Cambria Math"/>
                          </a:rPr>
                          <m:t>Ι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556792"/>
                <a:ext cx="1368152" cy="1017694"/>
              </a:xfrm>
              <a:prstGeom prst="rect">
                <a:avLst/>
              </a:prstGeom>
              <a:blipFill rotWithShape="1">
                <a:blip r:embed="rId8"/>
                <a:stretch>
                  <a:fillRect l="-3947" t="-585" r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83968" y="3049796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049796"/>
                <a:ext cx="64807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stCxn id="13" idx="2"/>
            <a:endCxn id="29" idx="0"/>
          </p:cNvCxnSpPr>
          <p:nvPr/>
        </p:nvCxnSpPr>
        <p:spPr>
          <a:xfrm>
            <a:off x="4608004" y="2574486"/>
            <a:ext cx="0" cy="475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923928" y="4014646"/>
                <a:ext cx="1368152" cy="7920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/>
                        </a:rPr>
                        <m:t>𝜇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zh-CN" altLang="en-US" sz="2800" i="1">
                          <a:latin typeface="Cambria Math"/>
                        </a:rPr>
                        <m:t>𝜎𝜀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14646"/>
                <a:ext cx="1368152" cy="7920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肘形连接符 41"/>
          <p:cNvCxnSpPr>
            <a:stCxn id="12" idx="3"/>
            <a:endCxn id="39" idx="1"/>
          </p:cNvCxnSpPr>
          <p:nvPr/>
        </p:nvCxnSpPr>
        <p:spPr>
          <a:xfrm>
            <a:off x="2555776" y="2106434"/>
            <a:ext cx="1368152" cy="230425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39" idx="0"/>
          </p:cNvCxnSpPr>
          <p:nvPr/>
        </p:nvCxnSpPr>
        <p:spPr>
          <a:xfrm>
            <a:off x="4608004" y="3573016"/>
            <a:ext cx="0" cy="4416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3"/>
            <a:endCxn id="15" idx="1"/>
          </p:cNvCxnSpPr>
          <p:nvPr/>
        </p:nvCxnSpPr>
        <p:spPr>
          <a:xfrm>
            <a:off x="5292080" y="4410690"/>
            <a:ext cx="12551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995274" y="414908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74" y="4149080"/>
                <a:ext cx="648072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stCxn id="21" idx="0"/>
          </p:cNvCxnSpPr>
          <p:nvPr/>
        </p:nvCxnSpPr>
        <p:spPr>
          <a:xfrm flipV="1">
            <a:off x="2319310" y="3645024"/>
            <a:ext cx="0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267309" y="4149080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09" y="4149080"/>
                <a:ext cx="648072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23" idx="0"/>
          </p:cNvCxnSpPr>
          <p:nvPr/>
        </p:nvCxnSpPr>
        <p:spPr>
          <a:xfrm flipV="1">
            <a:off x="7591345" y="3645024"/>
            <a:ext cx="0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5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79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zschen</dc:creator>
  <cp:lastModifiedBy>zschen</cp:lastModifiedBy>
  <cp:revision>294</cp:revision>
  <dcterms:created xsi:type="dcterms:W3CDTF">2017-08-17T08:13:17Z</dcterms:created>
  <dcterms:modified xsi:type="dcterms:W3CDTF">2018-10-01T14:40:13Z</dcterms:modified>
</cp:coreProperties>
</file>