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7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16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3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63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0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1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5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31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75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9E8C-DBF2-4959-ACF2-E80778E05B54}" type="datetimeFigureOut">
              <a:rPr lang="zh-TW" altLang="en-US" smtClean="0"/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B0B6-5D33-4E99-91B9-EA8EA2A27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3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正確答案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臭皮匠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=1,2,…</m:t>
                    </m:r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臭皮匠們的決策結果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avg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衡量方法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的錯誤率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𝑟𝑟𝑜𝑟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𝑔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00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432076" y="1750047"/>
                <a:ext cx="4945521" cy="510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avg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𝑟𝑟𝑜𝑟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avg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076" y="1750047"/>
                <a:ext cx="4945521" cy="510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8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104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bobon</dc:creator>
  <cp:lastModifiedBy>bobon</cp:lastModifiedBy>
  <cp:revision>5</cp:revision>
  <dcterms:created xsi:type="dcterms:W3CDTF">2017-03-13T13:53:48Z</dcterms:created>
  <dcterms:modified xsi:type="dcterms:W3CDTF">2017-03-13T14:44:54Z</dcterms:modified>
</cp:coreProperties>
</file>