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6F3E-98FD-4F67-AE17-DC03A3723542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981976"/>
            <a:ext cx="6639852" cy="2038635"/>
          </a:xfrm>
        </p:spPr>
      </p:pic>
      <p:sp>
        <p:nvSpPr>
          <p:cNvPr id="7" name="矩形 6"/>
          <p:cNvSpPr/>
          <p:nvPr/>
        </p:nvSpPr>
        <p:spPr>
          <a:xfrm>
            <a:off x="3045423" y="4000501"/>
            <a:ext cx="131165" cy="24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959350" y="3909619"/>
                <a:ext cx="26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50" y="3909619"/>
                <a:ext cx="268448" cy="369332"/>
              </a:xfrm>
              <a:prstGeom prst="rect">
                <a:avLst/>
              </a:prstGeom>
              <a:blipFill>
                <a:blip r:embed="rId3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07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bobon</dc:creator>
  <cp:lastModifiedBy>bobon</cp:lastModifiedBy>
  <cp:revision>18</cp:revision>
  <dcterms:created xsi:type="dcterms:W3CDTF">2017-02-06T15:57:36Z</dcterms:created>
  <dcterms:modified xsi:type="dcterms:W3CDTF">2017-04-03T11:18:20Z</dcterms:modified>
</cp:coreProperties>
</file>