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2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03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3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8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07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9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9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68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48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82660" y="1359016"/>
            <a:ext cx="3003258" cy="3884374"/>
            <a:chOff x="3250734" y="1518407"/>
            <a:chExt cx="3003258" cy="3884374"/>
          </a:xfrm>
        </p:grpSpPr>
        <p:cxnSp>
          <p:nvCxnSpPr>
            <p:cNvPr id="5" name="直線接點 4"/>
            <p:cNvCxnSpPr/>
            <p:nvPr/>
          </p:nvCxnSpPr>
          <p:spPr>
            <a:xfrm>
              <a:off x="3783435" y="2046914"/>
              <a:ext cx="0" cy="2684477"/>
            </a:xfrm>
            <a:prstGeom prst="line">
              <a:avLst/>
            </a:prstGeom>
            <a:ln w="38100">
              <a:solidFill>
                <a:srgbClr val="4472C4">
                  <a:alpha val="50196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3250734" y="1518407"/>
              <a:ext cx="106540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accent1"/>
                  </a:solidFill>
                </a:rPr>
                <a:t>f1</a:t>
              </a:r>
              <a:endParaRPr lang="zh-TW" alt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5721291" y="2046914"/>
              <a:ext cx="0" cy="2684477"/>
            </a:xfrm>
            <a:prstGeom prst="line">
              <a:avLst/>
            </a:prstGeom>
            <a:ln w="38100">
              <a:solidFill>
                <a:srgbClr val="ED7D31">
                  <a:alpha val="50196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5188590" y="1518407"/>
              <a:ext cx="106540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accent2"/>
                  </a:solidFill>
                </a:rPr>
                <a:t>f2</a:t>
              </a:r>
              <a:endParaRPr lang="zh-TW" altLang="en-US" sz="2400" dirty="0">
                <a:solidFill>
                  <a:schemeClr val="accent2"/>
                </a:solidFill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3783435" y="4941116"/>
              <a:ext cx="193785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4513276" y="4941116"/>
              <a:ext cx="4781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l-GR" altLang="zh-TW" sz="2400" dirty="0">
                  <a:solidFill>
                    <a:srgbClr val="C00000"/>
                  </a:solidFill>
                </a:rPr>
                <a:t>Θ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橢圓 2"/>
          <p:cNvSpPr/>
          <p:nvPr/>
        </p:nvSpPr>
        <p:spPr>
          <a:xfrm>
            <a:off x="2227276" y="1820681"/>
            <a:ext cx="176169" cy="1761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227276" y="4462673"/>
            <a:ext cx="176169" cy="1761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27276" y="3145736"/>
            <a:ext cx="176169" cy="1761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14787" y="1677932"/>
            <a:ext cx="35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914787" y="2998928"/>
            <a:ext cx="35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b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914787" y="4319924"/>
            <a:ext cx="35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c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164083" y="1820681"/>
            <a:ext cx="176169" cy="17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164083" y="4462673"/>
            <a:ext cx="176169" cy="17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164083" y="3145736"/>
            <a:ext cx="176169" cy="17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340251" y="1677932"/>
            <a:ext cx="35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A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40251" y="2998928"/>
            <a:ext cx="35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B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40251" y="4319924"/>
            <a:ext cx="35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C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7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533525"/>
            <a:ext cx="48863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41" y="1090286"/>
            <a:ext cx="8002117" cy="46774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28925" y="2781300"/>
            <a:ext cx="5314950" cy="1828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4600" y="2514600"/>
            <a:ext cx="5781675" cy="29146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00825" y="4240768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Opt. </a:t>
            </a:r>
            <a:r>
              <a:rPr lang="zh-TW" altLang="en-US" dirty="0">
                <a:solidFill>
                  <a:schemeClr val="accent1"/>
                </a:solidFill>
              </a:rPr>
              <a:t>鑑別器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600825" y="504448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2"/>
                </a:solidFill>
              </a:rPr>
              <a:t>Opt. </a:t>
            </a:r>
            <a:r>
              <a:rPr lang="zh-TW" altLang="en-US" dirty="0">
                <a:solidFill>
                  <a:schemeClr val="accent2"/>
                </a:solidFill>
              </a:rPr>
              <a:t>生成器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9059393" y="3511034"/>
            <a:ext cx="8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修改</a:t>
            </a:r>
            <a:r>
              <a:rPr lang="en-US" altLang="zh-TW" dirty="0">
                <a:solidFill>
                  <a:srgbClr val="C00000"/>
                </a:solidFill>
              </a:rPr>
              <a:t>B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8010525" y="3705225"/>
            <a:ext cx="1048868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059393" y="3788331"/>
            <a:ext cx="8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修改</a:t>
            </a:r>
            <a:r>
              <a:rPr lang="en-US" altLang="zh-TW" dirty="0">
                <a:solidFill>
                  <a:srgbClr val="C00000"/>
                </a:solidFill>
              </a:rPr>
              <a:t>C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線接點 18"/>
          <p:cNvCxnSpPr>
            <a:cxnSpLocks/>
          </p:cNvCxnSpPr>
          <p:nvPr/>
        </p:nvCxnSpPr>
        <p:spPr>
          <a:xfrm flipH="1">
            <a:off x="6000750" y="3982522"/>
            <a:ext cx="3058643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059393" y="4065627"/>
            <a:ext cx="8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修改</a:t>
            </a:r>
            <a:r>
              <a:rPr lang="en-US" altLang="zh-TW" dirty="0">
                <a:solidFill>
                  <a:srgbClr val="C00000"/>
                </a:solidFill>
              </a:rPr>
              <a:t>A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3" name="直線接點 22"/>
          <p:cNvCxnSpPr>
            <a:cxnSpLocks/>
          </p:cNvCxnSpPr>
          <p:nvPr/>
        </p:nvCxnSpPr>
        <p:spPr>
          <a:xfrm flipH="1">
            <a:off x="4914900" y="4259818"/>
            <a:ext cx="4144494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9059393" y="4804291"/>
            <a:ext cx="8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修改</a:t>
            </a:r>
            <a:r>
              <a:rPr lang="en-US" altLang="zh-TW" dirty="0">
                <a:solidFill>
                  <a:srgbClr val="C00000"/>
                </a:solidFill>
              </a:rPr>
              <a:t>B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6" name="直線接點 25"/>
          <p:cNvCxnSpPr>
            <a:cxnSpLocks/>
          </p:cNvCxnSpPr>
          <p:nvPr/>
        </p:nvCxnSpPr>
        <p:spPr>
          <a:xfrm flipH="1">
            <a:off x="5762625" y="4998482"/>
            <a:ext cx="3296768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9059393" y="5101336"/>
            <a:ext cx="8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修改</a:t>
            </a:r>
            <a:r>
              <a:rPr lang="en-US" altLang="zh-TW" dirty="0">
                <a:solidFill>
                  <a:srgbClr val="C00000"/>
                </a:solidFill>
              </a:rPr>
              <a:t>C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9" name="直線接點 28"/>
          <p:cNvCxnSpPr>
            <a:cxnSpLocks/>
          </p:cNvCxnSpPr>
          <p:nvPr/>
        </p:nvCxnSpPr>
        <p:spPr>
          <a:xfrm flipH="1">
            <a:off x="5505450" y="5295527"/>
            <a:ext cx="3553943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6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27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bobon</dc:creator>
  <cp:lastModifiedBy>bobon</cp:lastModifiedBy>
  <cp:revision>15</cp:revision>
  <dcterms:created xsi:type="dcterms:W3CDTF">2017-02-06T15:57:36Z</dcterms:created>
  <dcterms:modified xsi:type="dcterms:W3CDTF">2017-03-20T13:58:02Z</dcterms:modified>
</cp:coreProperties>
</file>