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52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0F469-2805-487E-B4C5-DE8F67DE4A93}" type="datetimeFigureOut">
              <a:rPr lang="zh-TW" altLang="en-US" smtClean="0"/>
              <a:t>2024/12/6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2B3B9-DE4D-4AD1-947B-0C479D96D2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8076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0F469-2805-487E-B4C5-DE8F67DE4A93}" type="datetimeFigureOut">
              <a:rPr lang="zh-TW" altLang="en-US" smtClean="0"/>
              <a:t>2024/12/6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2B3B9-DE4D-4AD1-947B-0C479D96D2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3368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0F469-2805-487E-B4C5-DE8F67DE4A93}" type="datetimeFigureOut">
              <a:rPr lang="zh-TW" altLang="en-US" smtClean="0"/>
              <a:t>2024/12/6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2B3B9-DE4D-4AD1-947B-0C479D96D2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3789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0F469-2805-487E-B4C5-DE8F67DE4A93}" type="datetimeFigureOut">
              <a:rPr lang="zh-TW" altLang="en-US" smtClean="0"/>
              <a:t>2024/12/6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2B3B9-DE4D-4AD1-947B-0C479D96D2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7781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0F469-2805-487E-B4C5-DE8F67DE4A93}" type="datetimeFigureOut">
              <a:rPr lang="zh-TW" altLang="en-US" smtClean="0"/>
              <a:t>2024/12/6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2B3B9-DE4D-4AD1-947B-0C479D96D2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3139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0F469-2805-487E-B4C5-DE8F67DE4A93}" type="datetimeFigureOut">
              <a:rPr lang="zh-TW" altLang="en-US" smtClean="0"/>
              <a:t>2024/12/6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2B3B9-DE4D-4AD1-947B-0C479D96D2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528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0F469-2805-487E-B4C5-DE8F67DE4A93}" type="datetimeFigureOut">
              <a:rPr lang="zh-TW" altLang="en-US" smtClean="0"/>
              <a:t>2024/12/6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2B3B9-DE4D-4AD1-947B-0C479D96D2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033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0F469-2805-487E-B4C5-DE8F67DE4A93}" type="datetimeFigureOut">
              <a:rPr lang="zh-TW" altLang="en-US" smtClean="0"/>
              <a:t>2024/12/6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2B3B9-DE4D-4AD1-947B-0C479D96D2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1403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0F469-2805-487E-B4C5-DE8F67DE4A93}" type="datetimeFigureOut">
              <a:rPr lang="zh-TW" altLang="en-US" smtClean="0"/>
              <a:t>2024/12/6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2B3B9-DE4D-4AD1-947B-0C479D96D2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1792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0F469-2805-487E-B4C5-DE8F67DE4A93}" type="datetimeFigureOut">
              <a:rPr lang="zh-TW" altLang="en-US" smtClean="0"/>
              <a:t>2024/12/6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2B3B9-DE4D-4AD1-947B-0C479D96D2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4887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0F469-2805-487E-B4C5-DE8F67DE4A93}" type="datetimeFigureOut">
              <a:rPr lang="zh-TW" altLang="en-US" smtClean="0"/>
              <a:t>2024/12/6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2B3B9-DE4D-4AD1-947B-0C479D96D2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3726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0F469-2805-487E-B4C5-DE8F67DE4A93}" type="datetimeFigureOut">
              <a:rPr lang="zh-TW" altLang="en-US" smtClean="0"/>
              <a:t>2024/12/6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2B3B9-DE4D-4AD1-947B-0C479D96D2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9175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6302E9A0-438C-4DBE-AC87-375BD2F118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 </a:t>
            </a:r>
          </a:p>
        </p:txBody>
      </p:sp>
      <p:sp>
        <p:nvSpPr>
          <p:cNvPr id="7" name="副標題 6">
            <a:extLst>
              <a:ext uri="{FF2B5EF4-FFF2-40B4-BE49-F238E27FC236}">
                <a16:creationId xmlns:a16="http://schemas.microsoft.com/office/drawing/2014/main" id="{A010F648-465C-46A0-9A78-D2E4820CC5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 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D2EA6EE8-031C-459E-94DC-665A42FECF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7394" y="857250"/>
            <a:ext cx="5129213" cy="513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66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D84FD4-CE41-4DA2-AD02-1CFA3D411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 </a:t>
            </a:r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64DB9DE9-530A-4BA5-9B21-7B43776921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09" y="863336"/>
            <a:ext cx="8815982" cy="3918214"/>
          </a:xfrm>
        </p:spPr>
      </p:pic>
    </p:spTree>
    <p:extLst>
      <p:ext uri="{BB962C8B-B14F-4D97-AF65-F5344CB8AC3E}">
        <p14:creationId xmlns:p14="http://schemas.microsoft.com/office/powerpoint/2010/main" val="1335141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6D8D07-7ECB-48C8-9313-CAD188094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  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D9C58FF8-21A0-4C0C-8D27-B4D0494F4D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37" y="847461"/>
            <a:ext cx="8924925" cy="3966633"/>
          </a:xfrm>
        </p:spPr>
      </p:pic>
    </p:spTree>
    <p:extLst>
      <p:ext uri="{BB962C8B-B14F-4D97-AF65-F5344CB8AC3E}">
        <p14:creationId xmlns:p14="http://schemas.microsoft.com/office/powerpoint/2010/main" val="2633253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F22FD7-FCED-4781-BD87-73C0B8500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  </a:t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CCE9A4E2-2F94-4B67-92CB-853818C0D3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37" y="861218"/>
            <a:ext cx="8924925" cy="3966633"/>
          </a:xfrm>
        </p:spPr>
      </p:pic>
    </p:spTree>
    <p:extLst>
      <p:ext uri="{BB962C8B-B14F-4D97-AF65-F5344CB8AC3E}">
        <p14:creationId xmlns:p14="http://schemas.microsoft.com/office/powerpoint/2010/main" val="2306384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A4496F-3FE9-4102-B548-0E5713C76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  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D06E985A-1E2B-482A-85D0-CB0E96F349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07" y="800100"/>
            <a:ext cx="8917185" cy="3963193"/>
          </a:xfrm>
        </p:spPr>
      </p:pic>
    </p:spTree>
    <p:extLst>
      <p:ext uri="{BB962C8B-B14F-4D97-AF65-F5344CB8AC3E}">
        <p14:creationId xmlns:p14="http://schemas.microsoft.com/office/powerpoint/2010/main" val="4252535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BE1BDA-B8C2-417C-AB76-4B7ED62B1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  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C4EB0791-2A68-437E-A789-81B5B25AE7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3" y="757239"/>
            <a:ext cx="8979694" cy="3990975"/>
          </a:xfrm>
        </p:spPr>
      </p:pic>
    </p:spTree>
    <p:extLst>
      <p:ext uri="{BB962C8B-B14F-4D97-AF65-F5344CB8AC3E}">
        <p14:creationId xmlns:p14="http://schemas.microsoft.com/office/powerpoint/2010/main" val="1535173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</TotalTime>
  <Words>8</Words>
  <Application>Microsoft Office PowerPoint</Application>
  <PresentationFormat>如螢幕大小 (4:3)</PresentationFormat>
  <Paragraphs>7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佈景主題</vt:lpstr>
      <vt:lpstr> </vt:lpstr>
      <vt:lpstr> </vt:lpstr>
      <vt:lpstr>  </vt:lpstr>
      <vt:lpstr>   </vt:lpstr>
      <vt:lpstr>  </vt:lpstr>
      <vt:lpstr>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user</dc:creator>
  <cp:lastModifiedBy>user</cp:lastModifiedBy>
  <cp:revision>3</cp:revision>
  <dcterms:created xsi:type="dcterms:W3CDTF">2024-12-06T02:28:02Z</dcterms:created>
  <dcterms:modified xsi:type="dcterms:W3CDTF">2024-12-06T03:48:44Z</dcterms:modified>
</cp:coreProperties>
</file>