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8" r:id="rId12"/>
    <p:sldId id="259" r:id="rId13"/>
    <p:sldId id="260" r:id="rId14"/>
    <p:sldId id="261" r:id="rId15"/>
    <p:sldId id="262" r:id="rId16"/>
    <p:sldId id="263" r:id="rId17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British colonization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British Colonization: A Global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From the 16th to the 20th century, Britain established colonies in every corner of the world. Explore the history and impact of this vast empire.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Establishing Footholds Abroad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In the 16th and 17th centuries, Britain began colonizing North America, the Caribbean, and India. Learn about the early struggles and successes of these ventures.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British Imperialism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As Britain industrialized, it expanded its empire. Discover how technological advancements fueled the growth of the British Empire in Africa, Asia, and Oceania.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to Colonial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Colonization was not without challenges. Examine the resistance movements and conflicts that emerged throughout the British Empire.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Legacies of Empire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Today, the legacy of British colonization continues to shape global politics, economies, and cultures. Explore the lasting impact of this vast empire.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