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687"/>
  </p:normalViewPr>
  <p:slideViewPr>
    <p:cSldViewPr snapToGrid="0" snapToObjects="1">
      <p:cViewPr varScale="1">
        <p:scale>
          <a:sx n="118" d="100"/>
          <a:sy n="118" d="100"/>
        </p:scale>
        <p:origin x="7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ED3A0-C8A5-294D-9851-EE261BE7B08B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91A0C-5900-654C-B6C2-91CE0833F0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76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270679"/>
            <a:ext cx="9144000" cy="23876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063256"/>
            <a:ext cx="9144000" cy="1068572"/>
          </a:xfrm>
        </p:spPr>
        <p:txBody>
          <a:bodyPr anchor="b" anchorCtr="0"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 txBox="1">
            <a:spLocks/>
          </p:cNvSpPr>
          <p:nvPr/>
        </p:nvSpPr>
        <p:spPr>
          <a:xfrm>
            <a:off x="529545" y="1231086"/>
            <a:ext cx="152843" cy="49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 anchorCtr="1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5693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タイトル 1"/>
          <p:cNvSpPr txBox="1">
            <a:spLocks/>
          </p:cNvSpPr>
          <p:nvPr/>
        </p:nvSpPr>
        <p:spPr>
          <a:xfrm>
            <a:off x="355259" y="253634"/>
            <a:ext cx="499726" cy="49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 anchorCtr="1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4"/>
          </p:nvPr>
        </p:nvSpPr>
        <p:spPr>
          <a:xfrm>
            <a:off x="334317" y="310898"/>
            <a:ext cx="483178" cy="48790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7495" y="1230922"/>
            <a:ext cx="57400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7495" y="2096718"/>
            <a:ext cx="10625480" cy="905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7375" y="133382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4100" dirty="0">
              <a:latin typeface="+mj-ea"/>
              <a:ea typeface="+mj-ea"/>
              <a:cs typeface="Helvetica" charset="0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2973263" y="2720340"/>
            <a:ext cx="6245475" cy="67437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l">
              <a:defRPr sz="4800" b="0">
                <a:solidFill>
                  <a:schemeClr val="tx1"/>
                </a:solidFill>
                <a:effectLst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2973263" y="3417836"/>
            <a:ext cx="6245475" cy="479794"/>
          </a:xfrm>
        </p:spPr>
        <p:txBody>
          <a:bodyPr anchor="b" anchorCtr="0"/>
          <a:lstStyle>
            <a:lvl1pPr marL="0" indent="0" algn="l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29545" y="1231086"/>
            <a:ext cx="152843" cy="49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 anchorCtr="1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3056" y="1253782"/>
            <a:ext cx="5740021" cy="59682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95693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タイトル 1"/>
          <p:cNvSpPr txBox="1">
            <a:spLocks/>
          </p:cNvSpPr>
          <p:nvPr/>
        </p:nvSpPr>
        <p:spPr>
          <a:xfrm>
            <a:off x="355259" y="253634"/>
            <a:ext cx="499726" cy="49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 anchorCtr="1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プレースホルダー 3"/>
          <p:cNvSpPr>
            <a:spLocks noGrp="1"/>
          </p:cNvSpPr>
          <p:nvPr>
            <p:ph type="body" sz="half" idx="14"/>
          </p:nvPr>
        </p:nvSpPr>
        <p:spPr>
          <a:xfrm>
            <a:off x="334317" y="310898"/>
            <a:ext cx="483178" cy="48790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927375" y="133382"/>
            <a:ext cx="10515600" cy="888657"/>
          </a:xfrm>
        </p:spPr>
        <p:txBody>
          <a:bodyPr>
            <a:normAutofit/>
          </a:bodyPr>
          <a:lstStyle>
            <a:lvl1pPr>
              <a:defRPr sz="4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0" y="95693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タイトル 1"/>
          <p:cNvSpPr txBox="1">
            <a:spLocks/>
          </p:cNvSpPr>
          <p:nvPr/>
        </p:nvSpPr>
        <p:spPr>
          <a:xfrm>
            <a:off x="355259" y="253634"/>
            <a:ext cx="499726" cy="494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 anchorCtr="1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テキスト プレースホルダー 3"/>
          <p:cNvSpPr>
            <a:spLocks noGrp="1"/>
          </p:cNvSpPr>
          <p:nvPr>
            <p:ph type="body" sz="half" idx="14"/>
          </p:nvPr>
        </p:nvSpPr>
        <p:spPr>
          <a:xfrm>
            <a:off x="334317" y="310898"/>
            <a:ext cx="483178" cy="48790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927375" y="133382"/>
            <a:ext cx="10515600" cy="888657"/>
          </a:xfrm>
        </p:spPr>
        <p:txBody>
          <a:bodyPr>
            <a:normAutofit/>
          </a:bodyPr>
          <a:lstStyle>
            <a:lvl1pPr>
              <a:defRPr sz="4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C6BC-C1BA-6D4C-8ABB-4B431AD8C7C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fld id="{3932A34D-EFE5-1146-90A2-4CDCF3D51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混雑統計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タイトル（政策の</a:t>
            </a:r>
            <a:r>
              <a:rPr kumimoji="1" lang="en-US" altLang="ja-JP" dirty="0" smtClean="0"/>
              <a:t>…	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66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21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テーマの意義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38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現在・過去のことについていうこと！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055159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3">
  <a:themeElements>
    <a:clrScheme name="ユーザー設定 4">
      <a:dk1>
        <a:srgbClr val="5E5E5E"/>
      </a:dk1>
      <a:lt1>
        <a:srgbClr val="FEFFFF"/>
      </a:lt1>
      <a:dk2>
        <a:srgbClr val="FEFFFF"/>
      </a:dk2>
      <a:lt2>
        <a:srgbClr val="FEFFFF"/>
      </a:lt2>
      <a:accent1>
        <a:srgbClr val="9CD174"/>
      </a:accent1>
      <a:accent2>
        <a:srgbClr val="EBD77F"/>
      </a:accent2>
      <a:accent3>
        <a:srgbClr val="EAEAEA"/>
      </a:accent3>
      <a:accent4>
        <a:srgbClr val="EAEAEA"/>
      </a:accent4>
      <a:accent5>
        <a:srgbClr val="EAEAEA"/>
      </a:accent5>
      <a:accent6>
        <a:srgbClr val="EAEAEA"/>
      </a:accent6>
      <a:hlink>
        <a:srgbClr val="EAEAEA"/>
      </a:hlink>
      <a:folHlink>
        <a:srgbClr val="EAEAE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3" id="{ABC87786-5C76-1C4C-85B5-4D7C1B6B1BA8}" vid="{073C61A4-74A2-164E-A974-F6EFD65D9B33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テーマ3</Template>
  <TotalTime>5</TotalTime>
  <Words>27</Words>
  <Application>Microsoft Macintosh PowerPoint</Application>
  <PresentationFormat>ワイド画面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Yu Gothic</vt:lpstr>
      <vt:lpstr>メイリオ</vt:lpstr>
      <vt:lpstr>テーマ3</vt:lpstr>
      <vt:lpstr>混雑統計</vt:lpstr>
      <vt:lpstr>タイトル（政策の… ）</vt:lpstr>
      <vt:lpstr>テーマの背景</vt:lpstr>
      <vt:lpstr>テーマの意義</vt:lpstr>
      <vt:lpstr>現在・過去のことについていうこと！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混雑統計</dc:title>
  <dc:creator>峯邑怜</dc:creator>
  <cp:lastModifiedBy>峯邑怜</cp:lastModifiedBy>
  <cp:revision>1</cp:revision>
  <dcterms:created xsi:type="dcterms:W3CDTF">2017-04-30T10:54:46Z</dcterms:created>
  <dcterms:modified xsi:type="dcterms:W3CDTF">2017-04-30T10:59:59Z</dcterms:modified>
</cp:coreProperties>
</file>