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90" r:id="rId2"/>
    <p:sldId id="256" r:id="rId3"/>
    <p:sldId id="262" r:id="rId4"/>
    <p:sldId id="258" r:id="rId5"/>
    <p:sldId id="264" r:id="rId6"/>
    <p:sldId id="265" r:id="rId7"/>
    <p:sldId id="266" r:id="rId8"/>
    <p:sldId id="267" r:id="rId9"/>
    <p:sldId id="280" r:id="rId10"/>
    <p:sldId id="269" r:id="rId11"/>
    <p:sldId id="268" r:id="rId12"/>
    <p:sldId id="270" r:id="rId13"/>
    <p:sldId id="273" r:id="rId14"/>
    <p:sldId id="272" r:id="rId15"/>
    <p:sldId id="274" r:id="rId16"/>
    <p:sldId id="276" r:id="rId17"/>
    <p:sldId id="275" r:id="rId18"/>
    <p:sldId id="291" r:id="rId19"/>
    <p:sldId id="277" r:id="rId20"/>
    <p:sldId id="278" r:id="rId21"/>
    <p:sldId id="279" r:id="rId22"/>
    <p:sldId id="288" r:id="rId23"/>
    <p:sldId id="281" r:id="rId24"/>
    <p:sldId id="282" r:id="rId25"/>
    <p:sldId id="284" r:id="rId26"/>
    <p:sldId id="286" r:id="rId27"/>
    <p:sldId id="287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3664"/>
  </p:normalViewPr>
  <p:slideViewPr>
    <p:cSldViewPr snapToGrid="0">
      <p:cViewPr varScale="1">
        <p:scale>
          <a:sx n="118" d="100"/>
          <a:sy n="118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AED66-1291-4E5B-A1F5-3FC12B650A10}" type="doc">
      <dgm:prSet loTypeId="urn:microsoft.com/office/officeart/2005/8/layout/cycle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3A503D-1315-487A-AAC1-D427ECBC814A}">
      <dgm:prSet phldrT="[Testo]" custT="1"/>
      <dgm:spPr/>
      <dgm:t>
        <a:bodyPr/>
        <a:lstStyle/>
        <a:p>
          <a:r>
            <a:rPr lang="it-IT" sz="2000" dirty="0"/>
            <a:t>Sensing</a:t>
          </a:r>
          <a:endParaRPr lang="en-US" sz="2200" dirty="0"/>
        </a:p>
      </dgm:t>
    </dgm:pt>
    <dgm:pt modelId="{C65CC12E-CE8D-4E3F-BA37-EBB4AB336726}" type="parTrans" cxnId="{6FE0299E-DD18-4021-AF28-E94A1DE4ABF6}">
      <dgm:prSet/>
      <dgm:spPr/>
      <dgm:t>
        <a:bodyPr/>
        <a:lstStyle/>
        <a:p>
          <a:endParaRPr lang="en-US"/>
        </a:p>
      </dgm:t>
    </dgm:pt>
    <dgm:pt modelId="{5BF0CD1A-A426-49C0-9D00-BF29DA085EDB}" type="sibTrans" cxnId="{6FE0299E-DD18-4021-AF28-E94A1DE4ABF6}">
      <dgm:prSet/>
      <dgm:spPr/>
      <dgm:t>
        <a:bodyPr/>
        <a:lstStyle/>
        <a:p>
          <a:endParaRPr lang="en-US"/>
        </a:p>
      </dgm:t>
    </dgm:pt>
    <dgm:pt modelId="{14D49813-4D3D-4EAE-9644-1DB617FB2DE2}">
      <dgm:prSet phldrT="[Testo]" custT="1"/>
      <dgm:spPr/>
      <dgm:t>
        <a:bodyPr/>
        <a:lstStyle/>
        <a:p>
          <a:r>
            <a:rPr lang="en-US" sz="2000" noProof="0" dirty="0"/>
            <a:t>Reasoning</a:t>
          </a:r>
          <a:endParaRPr lang="en-US" sz="2200" noProof="0" dirty="0"/>
        </a:p>
      </dgm:t>
    </dgm:pt>
    <dgm:pt modelId="{4EC2706F-94D0-4CB7-A3AC-BBBAFADE0B87}" type="parTrans" cxnId="{37365C86-3F20-478F-B6FB-E9CC02BBBF6F}">
      <dgm:prSet/>
      <dgm:spPr/>
      <dgm:t>
        <a:bodyPr/>
        <a:lstStyle/>
        <a:p>
          <a:endParaRPr lang="en-US"/>
        </a:p>
      </dgm:t>
    </dgm:pt>
    <dgm:pt modelId="{877C95CC-607E-4280-8F62-715D64B74276}" type="sibTrans" cxnId="{37365C86-3F20-478F-B6FB-E9CC02BBBF6F}">
      <dgm:prSet/>
      <dgm:spPr/>
      <dgm:t>
        <a:bodyPr/>
        <a:lstStyle/>
        <a:p>
          <a:endParaRPr lang="en-US"/>
        </a:p>
      </dgm:t>
    </dgm:pt>
    <dgm:pt modelId="{3DF9BA91-465F-4564-98B2-A76322F60C54}">
      <dgm:prSet phldrT="[Testo]" custT="1"/>
      <dgm:spPr/>
      <dgm:t>
        <a:bodyPr/>
        <a:lstStyle/>
        <a:p>
          <a:r>
            <a:rPr lang="en-US" sz="2000" noProof="0" dirty="0"/>
            <a:t>Acting</a:t>
          </a:r>
          <a:endParaRPr lang="en-US" sz="2200" noProof="0" dirty="0"/>
        </a:p>
      </dgm:t>
    </dgm:pt>
    <dgm:pt modelId="{E559829A-C064-4A2F-9756-A41E6AAC6697}" type="parTrans" cxnId="{32B8AAAD-22D2-44C7-B872-E0B2AEBCB52D}">
      <dgm:prSet/>
      <dgm:spPr/>
      <dgm:t>
        <a:bodyPr/>
        <a:lstStyle/>
        <a:p>
          <a:endParaRPr lang="en-US"/>
        </a:p>
      </dgm:t>
    </dgm:pt>
    <dgm:pt modelId="{4E8E9F02-9821-456D-BCC8-2FE7A9AF11FF}" type="sibTrans" cxnId="{32B8AAAD-22D2-44C7-B872-E0B2AEBCB52D}">
      <dgm:prSet/>
      <dgm:spPr/>
      <dgm:t>
        <a:bodyPr/>
        <a:lstStyle/>
        <a:p>
          <a:endParaRPr lang="en-US"/>
        </a:p>
      </dgm:t>
    </dgm:pt>
    <dgm:pt modelId="{2F71F807-8A08-4183-BE7C-67E33D6767AA}" type="pres">
      <dgm:prSet presAssocID="{269AED66-1291-4E5B-A1F5-3FC12B650A10}" presName="cycle" presStyleCnt="0">
        <dgm:presLayoutVars>
          <dgm:dir/>
          <dgm:resizeHandles val="exact"/>
        </dgm:presLayoutVars>
      </dgm:prSet>
      <dgm:spPr/>
    </dgm:pt>
    <dgm:pt modelId="{3FDDAA8A-C8DB-4E6F-9002-E055FE3228ED}" type="pres">
      <dgm:prSet presAssocID="{053A503D-1315-487A-AAC1-D427ECBC814A}" presName="dummy" presStyleCnt="0"/>
      <dgm:spPr/>
    </dgm:pt>
    <dgm:pt modelId="{4FCAF704-475C-4AC5-A79D-A00B84C9DEF3}" type="pres">
      <dgm:prSet presAssocID="{053A503D-1315-487A-AAC1-D427ECBC814A}" presName="node" presStyleLbl="revTx" presStyleIdx="0" presStyleCnt="3">
        <dgm:presLayoutVars>
          <dgm:bulletEnabled val="1"/>
        </dgm:presLayoutVars>
      </dgm:prSet>
      <dgm:spPr/>
    </dgm:pt>
    <dgm:pt modelId="{A6A093F8-1B89-4924-B252-227AF53FD4E0}" type="pres">
      <dgm:prSet presAssocID="{5BF0CD1A-A426-49C0-9D00-BF29DA085EDB}" presName="sibTrans" presStyleLbl="node1" presStyleIdx="0" presStyleCnt="3" custLinFactNeighborX="1161" custLinFactNeighborY="-2580"/>
      <dgm:spPr/>
    </dgm:pt>
    <dgm:pt modelId="{53FD5F33-A149-41B9-B0C2-E43249055008}" type="pres">
      <dgm:prSet presAssocID="{14D49813-4D3D-4EAE-9644-1DB617FB2DE2}" presName="dummy" presStyleCnt="0"/>
      <dgm:spPr/>
    </dgm:pt>
    <dgm:pt modelId="{81B69E76-AE48-413F-B76F-BABB305570AC}" type="pres">
      <dgm:prSet presAssocID="{14D49813-4D3D-4EAE-9644-1DB617FB2DE2}" presName="node" presStyleLbl="revTx" presStyleIdx="1" presStyleCnt="3">
        <dgm:presLayoutVars>
          <dgm:bulletEnabled val="1"/>
        </dgm:presLayoutVars>
      </dgm:prSet>
      <dgm:spPr/>
    </dgm:pt>
    <dgm:pt modelId="{A30DE627-6B96-4DCD-A6EC-32A47B6D0FCF}" type="pres">
      <dgm:prSet presAssocID="{877C95CC-607E-4280-8F62-715D64B74276}" presName="sibTrans" presStyleLbl="node1" presStyleIdx="1" presStyleCnt="3" custLinFactNeighborX="-474" custLinFactNeighborY="-2580"/>
      <dgm:spPr/>
    </dgm:pt>
    <dgm:pt modelId="{8A5B8250-42DD-420C-8234-D40318213C75}" type="pres">
      <dgm:prSet presAssocID="{3DF9BA91-465F-4564-98B2-A76322F60C54}" presName="dummy" presStyleCnt="0"/>
      <dgm:spPr/>
    </dgm:pt>
    <dgm:pt modelId="{4178E5AF-1FD7-4BF4-BEA5-3AD40F5D5ECB}" type="pres">
      <dgm:prSet presAssocID="{3DF9BA91-465F-4564-98B2-A76322F60C54}" presName="node" presStyleLbl="revTx" presStyleIdx="2" presStyleCnt="3">
        <dgm:presLayoutVars>
          <dgm:bulletEnabled val="1"/>
        </dgm:presLayoutVars>
      </dgm:prSet>
      <dgm:spPr/>
    </dgm:pt>
    <dgm:pt modelId="{8F95DC35-5CC1-4B55-8A1C-F7D9F2259EBB}" type="pres">
      <dgm:prSet presAssocID="{4E8E9F02-9821-456D-BCC8-2FE7A9AF11FF}" presName="sibTrans" presStyleLbl="node1" presStyleIdx="2" presStyleCnt="3"/>
      <dgm:spPr/>
    </dgm:pt>
  </dgm:ptLst>
  <dgm:cxnLst>
    <dgm:cxn modelId="{E3520D10-FA62-4EEB-BC96-9E364937BE49}" type="presOf" srcId="{14D49813-4D3D-4EAE-9644-1DB617FB2DE2}" destId="{81B69E76-AE48-413F-B76F-BABB305570AC}" srcOrd="0" destOrd="0" presId="urn:microsoft.com/office/officeart/2005/8/layout/cycle1"/>
    <dgm:cxn modelId="{FE392921-2847-406C-B880-2AE2CD1326D3}" type="presOf" srcId="{269AED66-1291-4E5B-A1F5-3FC12B650A10}" destId="{2F71F807-8A08-4183-BE7C-67E33D6767AA}" srcOrd="0" destOrd="0" presId="urn:microsoft.com/office/officeart/2005/8/layout/cycle1"/>
    <dgm:cxn modelId="{0D3AA233-9640-468E-B6C4-EA23AF0C1BC2}" type="presOf" srcId="{053A503D-1315-487A-AAC1-D427ECBC814A}" destId="{4FCAF704-475C-4AC5-A79D-A00B84C9DEF3}" srcOrd="0" destOrd="0" presId="urn:microsoft.com/office/officeart/2005/8/layout/cycle1"/>
    <dgm:cxn modelId="{6AD3FF3A-5456-4F52-BAB2-DCA78C991768}" type="presOf" srcId="{4E8E9F02-9821-456D-BCC8-2FE7A9AF11FF}" destId="{8F95DC35-5CC1-4B55-8A1C-F7D9F2259EBB}" srcOrd="0" destOrd="0" presId="urn:microsoft.com/office/officeart/2005/8/layout/cycle1"/>
    <dgm:cxn modelId="{EDE1185E-B1B8-443E-B970-8A2A22A8288E}" type="presOf" srcId="{5BF0CD1A-A426-49C0-9D00-BF29DA085EDB}" destId="{A6A093F8-1B89-4924-B252-227AF53FD4E0}" srcOrd="0" destOrd="0" presId="urn:microsoft.com/office/officeart/2005/8/layout/cycle1"/>
    <dgm:cxn modelId="{37365C86-3F20-478F-B6FB-E9CC02BBBF6F}" srcId="{269AED66-1291-4E5B-A1F5-3FC12B650A10}" destId="{14D49813-4D3D-4EAE-9644-1DB617FB2DE2}" srcOrd="1" destOrd="0" parTransId="{4EC2706F-94D0-4CB7-A3AC-BBBAFADE0B87}" sibTransId="{877C95CC-607E-4280-8F62-715D64B74276}"/>
    <dgm:cxn modelId="{2152D38F-717D-4B80-B4F1-FB13219C9350}" type="presOf" srcId="{3DF9BA91-465F-4564-98B2-A76322F60C54}" destId="{4178E5AF-1FD7-4BF4-BEA5-3AD40F5D5ECB}" srcOrd="0" destOrd="0" presId="urn:microsoft.com/office/officeart/2005/8/layout/cycle1"/>
    <dgm:cxn modelId="{6FE0299E-DD18-4021-AF28-E94A1DE4ABF6}" srcId="{269AED66-1291-4E5B-A1F5-3FC12B650A10}" destId="{053A503D-1315-487A-AAC1-D427ECBC814A}" srcOrd="0" destOrd="0" parTransId="{C65CC12E-CE8D-4E3F-BA37-EBB4AB336726}" sibTransId="{5BF0CD1A-A426-49C0-9D00-BF29DA085EDB}"/>
    <dgm:cxn modelId="{32B8AAAD-22D2-44C7-B872-E0B2AEBCB52D}" srcId="{269AED66-1291-4E5B-A1F5-3FC12B650A10}" destId="{3DF9BA91-465F-4564-98B2-A76322F60C54}" srcOrd="2" destOrd="0" parTransId="{E559829A-C064-4A2F-9756-A41E6AAC6697}" sibTransId="{4E8E9F02-9821-456D-BCC8-2FE7A9AF11FF}"/>
    <dgm:cxn modelId="{518E59F2-18E9-4A9D-B16F-BD8ABC17F2E9}" type="presOf" srcId="{877C95CC-607E-4280-8F62-715D64B74276}" destId="{A30DE627-6B96-4DCD-A6EC-32A47B6D0FCF}" srcOrd="0" destOrd="0" presId="urn:microsoft.com/office/officeart/2005/8/layout/cycle1"/>
    <dgm:cxn modelId="{B130B759-ACF5-470C-8BEE-CD28012CB9CD}" type="presParOf" srcId="{2F71F807-8A08-4183-BE7C-67E33D6767AA}" destId="{3FDDAA8A-C8DB-4E6F-9002-E055FE3228ED}" srcOrd="0" destOrd="0" presId="urn:microsoft.com/office/officeart/2005/8/layout/cycle1"/>
    <dgm:cxn modelId="{D2B75405-B01B-4D38-878B-FB0496F3D3EC}" type="presParOf" srcId="{2F71F807-8A08-4183-BE7C-67E33D6767AA}" destId="{4FCAF704-475C-4AC5-A79D-A00B84C9DEF3}" srcOrd="1" destOrd="0" presId="urn:microsoft.com/office/officeart/2005/8/layout/cycle1"/>
    <dgm:cxn modelId="{7C33C019-11AE-4326-BCD5-25ADD434312C}" type="presParOf" srcId="{2F71F807-8A08-4183-BE7C-67E33D6767AA}" destId="{A6A093F8-1B89-4924-B252-227AF53FD4E0}" srcOrd="2" destOrd="0" presId="urn:microsoft.com/office/officeart/2005/8/layout/cycle1"/>
    <dgm:cxn modelId="{73052A9F-B379-4657-9185-CF1A345ABCA5}" type="presParOf" srcId="{2F71F807-8A08-4183-BE7C-67E33D6767AA}" destId="{53FD5F33-A149-41B9-B0C2-E43249055008}" srcOrd="3" destOrd="0" presId="urn:microsoft.com/office/officeart/2005/8/layout/cycle1"/>
    <dgm:cxn modelId="{A692EA4F-C5B0-4153-B285-A0D2B2991692}" type="presParOf" srcId="{2F71F807-8A08-4183-BE7C-67E33D6767AA}" destId="{81B69E76-AE48-413F-B76F-BABB305570AC}" srcOrd="4" destOrd="0" presId="urn:microsoft.com/office/officeart/2005/8/layout/cycle1"/>
    <dgm:cxn modelId="{3F2A5E57-0321-4A32-86B1-EA26096F5E12}" type="presParOf" srcId="{2F71F807-8A08-4183-BE7C-67E33D6767AA}" destId="{A30DE627-6B96-4DCD-A6EC-32A47B6D0FCF}" srcOrd="5" destOrd="0" presId="urn:microsoft.com/office/officeart/2005/8/layout/cycle1"/>
    <dgm:cxn modelId="{6B23D123-442B-4BF9-9BFC-10C5A8FEE9A9}" type="presParOf" srcId="{2F71F807-8A08-4183-BE7C-67E33D6767AA}" destId="{8A5B8250-42DD-420C-8234-D40318213C75}" srcOrd="6" destOrd="0" presId="urn:microsoft.com/office/officeart/2005/8/layout/cycle1"/>
    <dgm:cxn modelId="{0D45DF8B-2540-463F-A7E5-E99580582916}" type="presParOf" srcId="{2F71F807-8A08-4183-BE7C-67E33D6767AA}" destId="{4178E5AF-1FD7-4BF4-BEA5-3AD40F5D5ECB}" srcOrd="7" destOrd="0" presId="urn:microsoft.com/office/officeart/2005/8/layout/cycle1"/>
    <dgm:cxn modelId="{819C6981-E4F8-4FE4-B1E9-E17C768CC2B6}" type="presParOf" srcId="{2F71F807-8A08-4183-BE7C-67E33D6767AA}" destId="{8F95DC35-5CC1-4B55-8A1C-F7D9F2259EBB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F00F6-29CC-41BF-90F5-0F3B89A7E92B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89AEB0-A97B-49F4-BFC4-D51E7A54253C}">
      <dgm:prSet phldrT="[Tes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it-IT" dirty="0"/>
            <a:t>Middleware</a:t>
          </a:r>
          <a:endParaRPr lang="en-US" dirty="0"/>
        </a:p>
      </dgm:t>
    </dgm:pt>
    <dgm:pt modelId="{241F8662-D3F7-42E5-A744-759AF9D2311D}" type="parTrans" cxnId="{0E1FD951-4FB2-494F-A0DD-228A6340763A}">
      <dgm:prSet/>
      <dgm:spPr/>
      <dgm:t>
        <a:bodyPr/>
        <a:lstStyle/>
        <a:p>
          <a:endParaRPr lang="en-US"/>
        </a:p>
      </dgm:t>
    </dgm:pt>
    <dgm:pt modelId="{823E1D8A-AFEE-488E-8BBC-CA36A8907EFC}" type="sibTrans" cxnId="{0E1FD951-4FB2-494F-A0DD-228A6340763A}">
      <dgm:prSet/>
      <dgm:spPr/>
      <dgm:t>
        <a:bodyPr/>
        <a:lstStyle/>
        <a:p>
          <a:endParaRPr lang="en-US"/>
        </a:p>
      </dgm:t>
    </dgm:pt>
    <dgm:pt modelId="{3CC60602-2730-4253-B51A-6AE70CD52014}">
      <dgm:prSet phldrT="[Testo]"/>
      <dgm:spPr/>
      <dgm:t>
        <a:bodyPr/>
        <a:lstStyle/>
        <a:p>
          <a:r>
            <a:rPr lang="it-IT" dirty="0"/>
            <a:t>RGB </a:t>
          </a:r>
          <a:r>
            <a:rPr lang="it-IT" dirty="0" err="1"/>
            <a:t>cameras</a:t>
          </a:r>
          <a:endParaRPr lang="en-US" dirty="0"/>
        </a:p>
      </dgm:t>
    </dgm:pt>
    <dgm:pt modelId="{E906AC67-3A39-43EC-8B11-E4209AC9D8F3}" type="parTrans" cxnId="{4E0188D8-4A6D-40FF-80E1-C63C6CAB031D}">
      <dgm:prSet/>
      <dgm:spPr/>
      <dgm:t>
        <a:bodyPr/>
        <a:lstStyle/>
        <a:p>
          <a:endParaRPr lang="en-US"/>
        </a:p>
      </dgm:t>
    </dgm:pt>
    <dgm:pt modelId="{1AA68FD5-5163-44D9-9155-9DC33F0DF971}" type="sibTrans" cxnId="{4E0188D8-4A6D-40FF-80E1-C63C6CAB031D}">
      <dgm:prSet/>
      <dgm:spPr/>
      <dgm:t>
        <a:bodyPr/>
        <a:lstStyle/>
        <a:p>
          <a:endParaRPr lang="en-US"/>
        </a:p>
      </dgm:t>
    </dgm:pt>
    <dgm:pt modelId="{1962490F-7F4D-480D-8FDD-1B9D0C85737C}">
      <dgm:prSet phldrT="[Testo]"/>
      <dgm:spPr/>
      <dgm:t>
        <a:bodyPr/>
        <a:lstStyle/>
        <a:p>
          <a:r>
            <a:rPr lang="it-IT" dirty="0" err="1"/>
            <a:t>Microphone</a:t>
          </a:r>
          <a:endParaRPr lang="en-US" dirty="0"/>
        </a:p>
      </dgm:t>
    </dgm:pt>
    <dgm:pt modelId="{F0B01141-F7E3-4825-8726-66FEE322B372}" type="parTrans" cxnId="{DDB46075-8B7D-4867-A985-BC6714A9A0CA}">
      <dgm:prSet/>
      <dgm:spPr/>
      <dgm:t>
        <a:bodyPr/>
        <a:lstStyle/>
        <a:p>
          <a:endParaRPr lang="en-US"/>
        </a:p>
      </dgm:t>
    </dgm:pt>
    <dgm:pt modelId="{CC5F84BD-3769-4DAC-8840-014F9DE33112}" type="sibTrans" cxnId="{DDB46075-8B7D-4867-A985-BC6714A9A0CA}">
      <dgm:prSet/>
      <dgm:spPr/>
      <dgm:t>
        <a:bodyPr/>
        <a:lstStyle/>
        <a:p>
          <a:endParaRPr lang="en-US"/>
        </a:p>
      </dgm:t>
    </dgm:pt>
    <dgm:pt modelId="{24861EA9-D1F4-4E2F-BEE8-99BE91B9F83F}">
      <dgm:prSet phldrT="[Testo]"/>
      <dgm:spPr/>
      <dgm:t>
        <a:bodyPr/>
        <a:lstStyle/>
        <a:p>
          <a:r>
            <a:rPr lang="it-IT" dirty="0"/>
            <a:t>Sonar</a:t>
          </a:r>
          <a:endParaRPr lang="en-US" dirty="0"/>
        </a:p>
      </dgm:t>
    </dgm:pt>
    <dgm:pt modelId="{0B60EC45-A5BD-46B4-A167-9C739D5D9A9D}" type="parTrans" cxnId="{0A273A42-CB2A-42D9-A254-AD7191B93B47}">
      <dgm:prSet/>
      <dgm:spPr/>
      <dgm:t>
        <a:bodyPr/>
        <a:lstStyle/>
        <a:p>
          <a:endParaRPr lang="en-US"/>
        </a:p>
      </dgm:t>
    </dgm:pt>
    <dgm:pt modelId="{23E3239E-3488-44E7-9D16-0F6F026E6504}" type="sibTrans" cxnId="{0A273A42-CB2A-42D9-A254-AD7191B93B47}">
      <dgm:prSet/>
      <dgm:spPr/>
      <dgm:t>
        <a:bodyPr/>
        <a:lstStyle/>
        <a:p>
          <a:endParaRPr lang="en-US"/>
        </a:p>
      </dgm:t>
    </dgm:pt>
    <dgm:pt modelId="{A4D322E3-3F98-4613-88D9-D518545555AF}">
      <dgm:prSet phldrT="[Testo]"/>
      <dgm:spPr/>
      <dgm:t>
        <a:bodyPr/>
        <a:lstStyle/>
        <a:p>
          <a:r>
            <a:rPr lang="it-IT" dirty="0" err="1"/>
            <a:t>Wheels</a:t>
          </a:r>
          <a:endParaRPr lang="en-US" dirty="0"/>
        </a:p>
      </dgm:t>
    </dgm:pt>
    <dgm:pt modelId="{558E4498-69C5-4F4E-BB36-F8F958EA8C4C}" type="parTrans" cxnId="{7C1D350B-AF54-4846-9CFA-500F121CE2E8}">
      <dgm:prSet/>
      <dgm:spPr/>
      <dgm:t>
        <a:bodyPr/>
        <a:lstStyle/>
        <a:p>
          <a:endParaRPr lang="en-US"/>
        </a:p>
      </dgm:t>
    </dgm:pt>
    <dgm:pt modelId="{D12DD431-9D67-4699-97AB-82D66F94BAFA}" type="sibTrans" cxnId="{7C1D350B-AF54-4846-9CFA-500F121CE2E8}">
      <dgm:prSet/>
      <dgm:spPr/>
      <dgm:t>
        <a:bodyPr/>
        <a:lstStyle/>
        <a:p>
          <a:endParaRPr lang="en-US"/>
        </a:p>
      </dgm:t>
    </dgm:pt>
    <dgm:pt modelId="{9866EADC-F071-43DB-A924-C86A8514D65B}">
      <dgm:prSet phldrT="[Testo]"/>
      <dgm:spPr>
        <a:solidFill>
          <a:schemeClr val="accent4"/>
        </a:solidFill>
      </dgm:spPr>
      <dgm:t>
        <a:bodyPr/>
        <a:lstStyle/>
        <a:p>
          <a:r>
            <a:rPr lang="it-IT" dirty="0" err="1"/>
            <a:t>Path</a:t>
          </a:r>
          <a:r>
            <a:rPr lang="it-IT" dirty="0"/>
            <a:t> planning</a:t>
          </a:r>
          <a:endParaRPr lang="en-US" dirty="0"/>
        </a:p>
      </dgm:t>
    </dgm:pt>
    <dgm:pt modelId="{606420B5-E017-4066-B3E8-E1E5CFC4B4C0}" type="parTrans" cxnId="{DF877CE2-7E26-4DD3-B491-4E45426C64E7}">
      <dgm:prSet/>
      <dgm:spPr/>
      <dgm:t>
        <a:bodyPr/>
        <a:lstStyle/>
        <a:p>
          <a:endParaRPr lang="en-US"/>
        </a:p>
      </dgm:t>
    </dgm:pt>
    <dgm:pt modelId="{0D40D99C-64FC-4B6C-BF42-51A5D39C01FC}" type="sibTrans" cxnId="{DF877CE2-7E26-4DD3-B491-4E45426C64E7}">
      <dgm:prSet/>
      <dgm:spPr/>
      <dgm:t>
        <a:bodyPr/>
        <a:lstStyle/>
        <a:p>
          <a:endParaRPr lang="en-US"/>
        </a:p>
      </dgm:t>
    </dgm:pt>
    <dgm:pt modelId="{1D1ED9C4-A46C-4197-A370-3D059641FF0B}">
      <dgm:prSet phldrT="[Testo]"/>
      <dgm:spPr>
        <a:solidFill>
          <a:schemeClr val="accent4"/>
        </a:solidFill>
      </dgm:spPr>
      <dgm:t>
        <a:bodyPr/>
        <a:lstStyle/>
        <a:p>
          <a:r>
            <a:rPr lang="it-IT" dirty="0"/>
            <a:t>Face detector</a:t>
          </a:r>
          <a:endParaRPr lang="en-US" dirty="0"/>
        </a:p>
      </dgm:t>
    </dgm:pt>
    <dgm:pt modelId="{522413F6-08BE-4DC3-A16D-59D09BE1685B}" type="parTrans" cxnId="{A7EC9EFA-A195-41C8-B0F7-2054A17F9D94}">
      <dgm:prSet/>
      <dgm:spPr/>
      <dgm:t>
        <a:bodyPr/>
        <a:lstStyle/>
        <a:p>
          <a:endParaRPr lang="en-US"/>
        </a:p>
      </dgm:t>
    </dgm:pt>
    <dgm:pt modelId="{15A00915-6064-4666-9E31-3F8FEE7D02C8}" type="sibTrans" cxnId="{A7EC9EFA-A195-41C8-B0F7-2054A17F9D94}">
      <dgm:prSet/>
      <dgm:spPr/>
      <dgm:t>
        <a:bodyPr/>
        <a:lstStyle/>
        <a:p>
          <a:endParaRPr lang="en-US"/>
        </a:p>
      </dgm:t>
    </dgm:pt>
    <dgm:pt modelId="{28EA78EF-66D2-459C-B645-7E8B684E4C00}">
      <dgm:prSet phldrT="[Testo]"/>
      <dgm:spPr>
        <a:solidFill>
          <a:schemeClr val="accent4"/>
        </a:solidFill>
      </dgm:spPr>
      <dgm:t>
        <a:bodyPr/>
        <a:lstStyle/>
        <a:p>
          <a:r>
            <a:rPr lang="it-IT" dirty="0"/>
            <a:t>Speech </a:t>
          </a:r>
          <a:r>
            <a:rPr lang="it-IT" dirty="0" err="1"/>
            <a:t>recognition</a:t>
          </a:r>
          <a:endParaRPr lang="en-US" dirty="0"/>
        </a:p>
      </dgm:t>
    </dgm:pt>
    <dgm:pt modelId="{DE4C0609-0482-4C32-A0F8-0347B27131E0}" type="parTrans" cxnId="{FC9C4F5C-9337-49B7-9A97-9A90110F87FE}">
      <dgm:prSet/>
      <dgm:spPr/>
      <dgm:t>
        <a:bodyPr/>
        <a:lstStyle/>
        <a:p>
          <a:endParaRPr lang="en-US"/>
        </a:p>
      </dgm:t>
    </dgm:pt>
    <dgm:pt modelId="{E329C2B1-D4AA-426E-9CF5-213CEAE9BA2B}" type="sibTrans" cxnId="{FC9C4F5C-9337-49B7-9A97-9A90110F87FE}">
      <dgm:prSet/>
      <dgm:spPr/>
      <dgm:t>
        <a:bodyPr/>
        <a:lstStyle/>
        <a:p>
          <a:endParaRPr lang="en-US"/>
        </a:p>
      </dgm:t>
    </dgm:pt>
    <dgm:pt modelId="{360C6DD3-26B4-445F-A1A1-E83657D7701D}">
      <dgm:prSet phldrT="[Testo]"/>
      <dgm:spPr>
        <a:solidFill>
          <a:schemeClr val="accent4"/>
        </a:solidFill>
      </dgm:spPr>
      <dgm:t>
        <a:bodyPr/>
        <a:lstStyle/>
        <a:p>
          <a:r>
            <a:rPr lang="it-IT" dirty="0" err="1"/>
            <a:t>Find</a:t>
          </a:r>
          <a:r>
            <a:rPr lang="it-IT" dirty="0"/>
            <a:t> Sarah </a:t>
          </a:r>
          <a:r>
            <a:rPr lang="it-IT" dirty="0" err="1"/>
            <a:t>Connor</a:t>
          </a:r>
          <a:endParaRPr lang="en-US" dirty="0"/>
        </a:p>
      </dgm:t>
    </dgm:pt>
    <dgm:pt modelId="{54F654CA-28D5-4446-AA64-BB8CAAD9A1E8}" type="parTrans" cxnId="{8D4E0E1B-D23C-4566-BE22-05E8CFC7B3DD}">
      <dgm:prSet/>
      <dgm:spPr/>
      <dgm:t>
        <a:bodyPr/>
        <a:lstStyle/>
        <a:p>
          <a:endParaRPr lang="en-US"/>
        </a:p>
      </dgm:t>
    </dgm:pt>
    <dgm:pt modelId="{C1333BA5-3807-4E82-A771-884AA764606B}" type="sibTrans" cxnId="{8D4E0E1B-D23C-4566-BE22-05E8CFC7B3DD}">
      <dgm:prSet/>
      <dgm:spPr/>
      <dgm:t>
        <a:bodyPr/>
        <a:lstStyle/>
        <a:p>
          <a:endParaRPr lang="en-US"/>
        </a:p>
      </dgm:t>
    </dgm:pt>
    <dgm:pt modelId="{209CDFD6-5768-4F5B-AABE-532518440D92}" type="pres">
      <dgm:prSet presAssocID="{763F00F6-29CC-41BF-90F5-0F3B89A7E92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D4AB07B-CCCF-4729-BAFD-480C538F76E2}" type="pres">
      <dgm:prSet presAssocID="{A689AEB0-A97B-49F4-BFC4-D51E7A54253C}" presName="centerShape" presStyleLbl="node0" presStyleIdx="0" presStyleCnt="1"/>
      <dgm:spPr/>
    </dgm:pt>
    <dgm:pt modelId="{917B681D-7ADE-49CF-8786-78A8180BDE72}" type="pres">
      <dgm:prSet presAssocID="{E906AC67-3A39-43EC-8B11-E4209AC9D8F3}" presName="Name9" presStyleLbl="parChTrans1D2" presStyleIdx="0" presStyleCnt="8"/>
      <dgm:spPr/>
    </dgm:pt>
    <dgm:pt modelId="{A54650DC-1632-49CA-A7B9-29931670F0CF}" type="pres">
      <dgm:prSet presAssocID="{E906AC67-3A39-43EC-8B11-E4209AC9D8F3}" presName="connTx" presStyleLbl="parChTrans1D2" presStyleIdx="0" presStyleCnt="8"/>
      <dgm:spPr/>
    </dgm:pt>
    <dgm:pt modelId="{7FD84DAF-D914-4CD2-A315-D563AB4BA10B}" type="pres">
      <dgm:prSet presAssocID="{3CC60602-2730-4253-B51A-6AE70CD52014}" presName="node" presStyleLbl="node1" presStyleIdx="0" presStyleCnt="8">
        <dgm:presLayoutVars>
          <dgm:bulletEnabled val="1"/>
        </dgm:presLayoutVars>
      </dgm:prSet>
      <dgm:spPr/>
    </dgm:pt>
    <dgm:pt modelId="{B171D57C-93E6-47BC-B35A-D5FCC59E1544}" type="pres">
      <dgm:prSet presAssocID="{F0B01141-F7E3-4825-8726-66FEE322B372}" presName="Name9" presStyleLbl="parChTrans1D2" presStyleIdx="1" presStyleCnt="8"/>
      <dgm:spPr/>
    </dgm:pt>
    <dgm:pt modelId="{D140A337-8477-422D-A0CD-6014357A7D86}" type="pres">
      <dgm:prSet presAssocID="{F0B01141-F7E3-4825-8726-66FEE322B372}" presName="connTx" presStyleLbl="parChTrans1D2" presStyleIdx="1" presStyleCnt="8"/>
      <dgm:spPr/>
    </dgm:pt>
    <dgm:pt modelId="{8F9CB620-4E65-4905-991B-A43290712C00}" type="pres">
      <dgm:prSet presAssocID="{1962490F-7F4D-480D-8FDD-1B9D0C85737C}" presName="node" presStyleLbl="node1" presStyleIdx="1" presStyleCnt="8">
        <dgm:presLayoutVars>
          <dgm:bulletEnabled val="1"/>
        </dgm:presLayoutVars>
      </dgm:prSet>
      <dgm:spPr/>
    </dgm:pt>
    <dgm:pt modelId="{3B69F2F3-4D7F-49E1-A0DA-68A0A8E0B0BE}" type="pres">
      <dgm:prSet presAssocID="{0B60EC45-A5BD-46B4-A167-9C739D5D9A9D}" presName="Name9" presStyleLbl="parChTrans1D2" presStyleIdx="2" presStyleCnt="8"/>
      <dgm:spPr/>
    </dgm:pt>
    <dgm:pt modelId="{7F03E688-5C60-43A1-BA59-391A086A8CCD}" type="pres">
      <dgm:prSet presAssocID="{0B60EC45-A5BD-46B4-A167-9C739D5D9A9D}" presName="connTx" presStyleLbl="parChTrans1D2" presStyleIdx="2" presStyleCnt="8"/>
      <dgm:spPr/>
    </dgm:pt>
    <dgm:pt modelId="{771524DD-2693-4CFC-B40C-4D087B72BF9B}" type="pres">
      <dgm:prSet presAssocID="{24861EA9-D1F4-4E2F-BEE8-99BE91B9F83F}" presName="node" presStyleLbl="node1" presStyleIdx="2" presStyleCnt="8">
        <dgm:presLayoutVars>
          <dgm:bulletEnabled val="1"/>
        </dgm:presLayoutVars>
      </dgm:prSet>
      <dgm:spPr/>
    </dgm:pt>
    <dgm:pt modelId="{750B7396-96AB-447D-A883-B69BAA913167}" type="pres">
      <dgm:prSet presAssocID="{558E4498-69C5-4F4E-BB36-F8F958EA8C4C}" presName="Name9" presStyleLbl="parChTrans1D2" presStyleIdx="3" presStyleCnt="8"/>
      <dgm:spPr/>
    </dgm:pt>
    <dgm:pt modelId="{24F0B5FE-9E92-4A62-8F26-E2DDBA1F0F47}" type="pres">
      <dgm:prSet presAssocID="{558E4498-69C5-4F4E-BB36-F8F958EA8C4C}" presName="connTx" presStyleLbl="parChTrans1D2" presStyleIdx="3" presStyleCnt="8"/>
      <dgm:spPr/>
    </dgm:pt>
    <dgm:pt modelId="{56EE1280-BF45-43F5-8464-7F5C71C9FBDE}" type="pres">
      <dgm:prSet presAssocID="{A4D322E3-3F98-4613-88D9-D518545555AF}" presName="node" presStyleLbl="node1" presStyleIdx="3" presStyleCnt="8">
        <dgm:presLayoutVars>
          <dgm:bulletEnabled val="1"/>
        </dgm:presLayoutVars>
      </dgm:prSet>
      <dgm:spPr/>
    </dgm:pt>
    <dgm:pt modelId="{627B6FF1-6DF9-474C-A779-424E3A472141}" type="pres">
      <dgm:prSet presAssocID="{606420B5-E017-4066-B3E8-E1E5CFC4B4C0}" presName="Name9" presStyleLbl="parChTrans1D2" presStyleIdx="4" presStyleCnt="8"/>
      <dgm:spPr/>
    </dgm:pt>
    <dgm:pt modelId="{4AD466EA-29FF-438C-A881-5E30E2920ABF}" type="pres">
      <dgm:prSet presAssocID="{606420B5-E017-4066-B3E8-E1E5CFC4B4C0}" presName="connTx" presStyleLbl="parChTrans1D2" presStyleIdx="4" presStyleCnt="8"/>
      <dgm:spPr/>
    </dgm:pt>
    <dgm:pt modelId="{602F5A99-2788-4455-AFA8-96A1605C25E6}" type="pres">
      <dgm:prSet presAssocID="{9866EADC-F071-43DB-A924-C86A8514D65B}" presName="node" presStyleLbl="node1" presStyleIdx="4" presStyleCnt="8">
        <dgm:presLayoutVars>
          <dgm:bulletEnabled val="1"/>
        </dgm:presLayoutVars>
      </dgm:prSet>
      <dgm:spPr/>
    </dgm:pt>
    <dgm:pt modelId="{27C6DB06-796E-4CD3-917E-08A9736277C0}" type="pres">
      <dgm:prSet presAssocID="{54F654CA-28D5-4446-AA64-BB8CAAD9A1E8}" presName="Name9" presStyleLbl="parChTrans1D2" presStyleIdx="5" presStyleCnt="8"/>
      <dgm:spPr/>
    </dgm:pt>
    <dgm:pt modelId="{6778DD5E-5A5B-45A8-B3FE-616D9D87B9E6}" type="pres">
      <dgm:prSet presAssocID="{54F654CA-28D5-4446-AA64-BB8CAAD9A1E8}" presName="connTx" presStyleLbl="parChTrans1D2" presStyleIdx="5" presStyleCnt="8"/>
      <dgm:spPr/>
    </dgm:pt>
    <dgm:pt modelId="{DEE17091-628E-433F-8654-1DF7A26A5A06}" type="pres">
      <dgm:prSet presAssocID="{360C6DD3-26B4-445F-A1A1-E83657D7701D}" presName="node" presStyleLbl="node1" presStyleIdx="5" presStyleCnt="8">
        <dgm:presLayoutVars>
          <dgm:bulletEnabled val="1"/>
        </dgm:presLayoutVars>
      </dgm:prSet>
      <dgm:spPr/>
    </dgm:pt>
    <dgm:pt modelId="{440946E9-A29E-4E56-A4B4-3665ABFA359A}" type="pres">
      <dgm:prSet presAssocID="{522413F6-08BE-4DC3-A16D-59D09BE1685B}" presName="Name9" presStyleLbl="parChTrans1D2" presStyleIdx="6" presStyleCnt="8"/>
      <dgm:spPr/>
    </dgm:pt>
    <dgm:pt modelId="{AA3F2AC9-D775-47D8-9BD4-796328788A04}" type="pres">
      <dgm:prSet presAssocID="{522413F6-08BE-4DC3-A16D-59D09BE1685B}" presName="connTx" presStyleLbl="parChTrans1D2" presStyleIdx="6" presStyleCnt="8"/>
      <dgm:spPr/>
    </dgm:pt>
    <dgm:pt modelId="{997872C7-0121-4B45-B43A-22F0369C27D2}" type="pres">
      <dgm:prSet presAssocID="{1D1ED9C4-A46C-4197-A370-3D059641FF0B}" presName="node" presStyleLbl="node1" presStyleIdx="6" presStyleCnt="8">
        <dgm:presLayoutVars>
          <dgm:bulletEnabled val="1"/>
        </dgm:presLayoutVars>
      </dgm:prSet>
      <dgm:spPr/>
    </dgm:pt>
    <dgm:pt modelId="{589511B4-DD10-466B-A34E-F652A69A1FDA}" type="pres">
      <dgm:prSet presAssocID="{DE4C0609-0482-4C32-A0F8-0347B27131E0}" presName="Name9" presStyleLbl="parChTrans1D2" presStyleIdx="7" presStyleCnt="8"/>
      <dgm:spPr/>
    </dgm:pt>
    <dgm:pt modelId="{C12481C5-ECCC-43DC-B17C-1996DA43E1AE}" type="pres">
      <dgm:prSet presAssocID="{DE4C0609-0482-4C32-A0F8-0347B27131E0}" presName="connTx" presStyleLbl="parChTrans1D2" presStyleIdx="7" presStyleCnt="8"/>
      <dgm:spPr/>
    </dgm:pt>
    <dgm:pt modelId="{A9686A26-FFEF-4E1A-8D51-BCA3CA4E13F5}" type="pres">
      <dgm:prSet presAssocID="{28EA78EF-66D2-459C-B645-7E8B684E4C00}" presName="node" presStyleLbl="node1" presStyleIdx="7" presStyleCnt="8">
        <dgm:presLayoutVars>
          <dgm:bulletEnabled val="1"/>
        </dgm:presLayoutVars>
      </dgm:prSet>
      <dgm:spPr/>
    </dgm:pt>
  </dgm:ptLst>
  <dgm:cxnLst>
    <dgm:cxn modelId="{8FBED20A-E333-42CB-ADAB-5140DCB24187}" type="presOf" srcId="{522413F6-08BE-4DC3-A16D-59D09BE1685B}" destId="{AA3F2AC9-D775-47D8-9BD4-796328788A04}" srcOrd="1" destOrd="0" presId="urn:microsoft.com/office/officeart/2005/8/layout/radial1"/>
    <dgm:cxn modelId="{7C1D350B-AF54-4846-9CFA-500F121CE2E8}" srcId="{A689AEB0-A97B-49F4-BFC4-D51E7A54253C}" destId="{A4D322E3-3F98-4613-88D9-D518545555AF}" srcOrd="3" destOrd="0" parTransId="{558E4498-69C5-4F4E-BB36-F8F958EA8C4C}" sibTransId="{D12DD431-9D67-4699-97AB-82D66F94BAFA}"/>
    <dgm:cxn modelId="{967ABA14-022C-46EC-8E53-5D0B54EAE8B6}" type="presOf" srcId="{24861EA9-D1F4-4E2F-BEE8-99BE91B9F83F}" destId="{771524DD-2693-4CFC-B40C-4D087B72BF9B}" srcOrd="0" destOrd="0" presId="urn:microsoft.com/office/officeart/2005/8/layout/radial1"/>
    <dgm:cxn modelId="{8D4E0E1B-D23C-4566-BE22-05E8CFC7B3DD}" srcId="{A689AEB0-A97B-49F4-BFC4-D51E7A54253C}" destId="{360C6DD3-26B4-445F-A1A1-E83657D7701D}" srcOrd="5" destOrd="0" parTransId="{54F654CA-28D5-4446-AA64-BB8CAAD9A1E8}" sibTransId="{C1333BA5-3807-4E82-A771-884AA764606B}"/>
    <dgm:cxn modelId="{4E96BC1F-12BA-43A0-A0FD-ABC703E6251B}" type="presOf" srcId="{522413F6-08BE-4DC3-A16D-59D09BE1685B}" destId="{440946E9-A29E-4E56-A4B4-3665ABFA359A}" srcOrd="0" destOrd="0" presId="urn:microsoft.com/office/officeart/2005/8/layout/radial1"/>
    <dgm:cxn modelId="{9D740A2F-FD91-40B3-BA48-D1288C7F697E}" type="presOf" srcId="{3CC60602-2730-4253-B51A-6AE70CD52014}" destId="{7FD84DAF-D914-4CD2-A315-D563AB4BA10B}" srcOrd="0" destOrd="0" presId="urn:microsoft.com/office/officeart/2005/8/layout/radial1"/>
    <dgm:cxn modelId="{BE077E3B-216F-4AC7-BF8A-29777688401F}" type="presOf" srcId="{1D1ED9C4-A46C-4197-A370-3D059641FF0B}" destId="{997872C7-0121-4B45-B43A-22F0369C27D2}" srcOrd="0" destOrd="0" presId="urn:microsoft.com/office/officeart/2005/8/layout/radial1"/>
    <dgm:cxn modelId="{0A273A42-CB2A-42D9-A254-AD7191B93B47}" srcId="{A689AEB0-A97B-49F4-BFC4-D51E7A54253C}" destId="{24861EA9-D1F4-4E2F-BEE8-99BE91B9F83F}" srcOrd="2" destOrd="0" parTransId="{0B60EC45-A5BD-46B4-A167-9C739D5D9A9D}" sibTransId="{23E3239E-3488-44E7-9D16-0F6F026E6504}"/>
    <dgm:cxn modelId="{94830A51-E95E-4280-B117-7D98559C9F1E}" type="presOf" srcId="{A4D322E3-3F98-4613-88D9-D518545555AF}" destId="{56EE1280-BF45-43F5-8464-7F5C71C9FBDE}" srcOrd="0" destOrd="0" presId="urn:microsoft.com/office/officeart/2005/8/layout/radial1"/>
    <dgm:cxn modelId="{0E1FD951-4FB2-494F-A0DD-228A6340763A}" srcId="{763F00F6-29CC-41BF-90F5-0F3B89A7E92B}" destId="{A689AEB0-A97B-49F4-BFC4-D51E7A54253C}" srcOrd="0" destOrd="0" parTransId="{241F8662-D3F7-42E5-A744-759AF9D2311D}" sibTransId="{823E1D8A-AFEE-488E-8BBC-CA36A8907EFC}"/>
    <dgm:cxn modelId="{B6504154-B951-451F-87B2-EC0726E40ADA}" type="presOf" srcId="{DE4C0609-0482-4C32-A0F8-0347B27131E0}" destId="{C12481C5-ECCC-43DC-B17C-1996DA43E1AE}" srcOrd="1" destOrd="0" presId="urn:microsoft.com/office/officeart/2005/8/layout/radial1"/>
    <dgm:cxn modelId="{6D7FCE58-AA8F-45B0-AF8D-D8B93FD4945A}" type="presOf" srcId="{28EA78EF-66D2-459C-B645-7E8B684E4C00}" destId="{A9686A26-FFEF-4E1A-8D51-BCA3CA4E13F5}" srcOrd="0" destOrd="0" presId="urn:microsoft.com/office/officeart/2005/8/layout/radial1"/>
    <dgm:cxn modelId="{FC9C4F5C-9337-49B7-9A97-9A90110F87FE}" srcId="{A689AEB0-A97B-49F4-BFC4-D51E7A54253C}" destId="{28EA78EF-66D2-459C-B645-7E8B684E4C00}" srcOrd="7" destOrd="0" parTransId="{DE4C0609-0482-4C32-A0F8-0347B27131E0}" sibTransId="{E329C2B1-D4AA-426E-9CF5-213CEAE9BA2B}"/>
    <dgm:cxn modelId="{9B432F5E-4F0E-401B-A9CA-1E5A051D40E7}" type="presOf" srcId="{F0B01141-F7E3-4825-8726-66FEE322B372}" destId="{D140A337-8477-422D-A0CD-6014357A7D86}" srcOrd="1" destOrd="0" presId="urn:microsoft.com/office/officeart/2005/8/layout/radial1"/>
    <dgm:cxn modelId="{DDB46075-8B7D-4867-A985-BC6714A9A0CA}" srcId="{A689AEB0-A97B-49F4-BFC4-D51E7A54253C}" destId="{1962490F-7F4D-480D-8FDD-1B9D0C85737C}" srcOrd="1" destOrd="0" parTransId="{F0B01141-F7E3-4825-8726-66FEE322B372}" sibTransId="{CC5F84BD-3769-4DAC-8840-014F9DE33112}"/>
    <dgm:cxn modelId="{D61AB379-C951-432B-9FF9-A708B00DD605}" type="presOf" srcId="{E906AC67-3A39-43EC-8B11-E4209AC9D8F3}" destId="{A54650DC-1632-49CA-A7B9-29931670F0CF}" srcOrd="1" destOrd="0" presId="urn:microsoft.com/office/officeart/2005/8/layout/radial1"/>
    <dgm:cxn modelId="{CF55587C-4C23-4A64-AC3A-573534D62A7C}" type="presOf" srcId="{0B60EC45-A5BD-46B4-A167-9C739D5D9A9D}" destId="{3B69F2F3-4D7F-49E1-A0DA-68A0A8E0B0BE}" srcOrd="0" destOrd="0" presId="urn:microsoft.com/office/officeart/2005/8/layout/radial1"/>
    <dgm:cxn modelId="{1C725984-2B1E-45BD-945A-D7B98AE24CD1}" type="presOf" srcId="{606420B5-E017-4066-B3E8-E1E5CFC4B4C0}" destId="{4AD466EA-29FF-438C-A881-5E30E2920ABF}" srcOrd="1" destOrd="0" presId="urn:microsoft.com/office/officeart/2005/8/layout/radial1"/>
    <dgm:cxn modelId="{AB238D86-1290-4054-B41F-281762650CA2}" type="presOf" srcId="{A689AEB0-A97B-49F4-BFC4-D51E7A54253C}" destId="{8D4AB07B-CCCF-4729-BAFD-480C538F76E2}" srcOrd="0" destOrd="0" presId="urn:microsoft.com/office/officeart/2005/8/layout/radial1"/>
    <dgm:cxn modelId="{0DDC7B90-40B4-45E1-9C32-A851D432D0A5}" type="presOf" srcId="{DE4C0609-0482-4C32-A0F8-0347B27131E0}" destId="{589511B4-DD10-466B-A34E-F652A69A1FDA}" srcOrd="0" destOrd="0" presId="urn:microsoft.com/office/officeart/2005/8/layout/radial1"/>
    <dgm:cxn modelId="{90AC88A7-8A29-4902-9CFF-180BA1201E02}" type="presOf" srcId="{1962490F-7F4D-480D-8FDD-1B9D0C85737C}" destId="{8F9CB620-4E65-4905-991B-A43290712C00}" srcOrd="0" destOrd="0" presId="urn:microsoft.com/office/officeart/2005/8/layout/radial1"/>
    <dgm:cxn modelId="{467FFBA9-C179-4354-9434-D0478EDA7131}" type="presOf" srcId="{606420B5-E017-4066-B3E8-E1E5CFC4B4C0}" destId="{627B6FF1-6DF9-474C-A779-424E3A472141}" srcOrd="0" destOrd="0" presId="urn:microsoft.com/office/officeart/2005/8/layout/radial1"/>
    <dgm:cxn modelId="{7C52CFAF-C1E9-410A-9C53-FB66D6642B5C}" type="presOf" srcId="{558E4498-69C5-4F4E-BB36-F8F958EA8C4C}" destId="{24F0B5FE-9E92-4A62-8F26-E2DDBA1F0F47}" srcOrd="1" destOrd="0" presId="urn:microsoft.com/office/officeart/2005/8/layout/radial1"/>
    <dgm:cxn modelId="{C64616B2-6859-43A7-812B-4A286BA2D916}" type="presOf" srcId="{E906AC67-3A39-43EC-8B11-E4209AC9D8F3}" destId="{917B681D-7ADE-49CF-8786-78A8180BDE72}" srcOrd="0" destOrd="0" presId="urn:microsoft.com/office/officeart/2005/8/layout/radial1"/>
    <dgm:cxn modelId="{26C9E0B6-8EA6-4AD2-8433-CF6BDBBB71C9}" type="presOf" srcId="{54F654CA-28D5-4446-AA64-BB8CAAD9A1E8}" destId="{27C6DB06-796E-4CD3-917E-08A9736277C0}" srcOrd="0" destOrd="0" presId="urn:microsoft.com/office/officeart/2005/8/layout/radial1"/>
    <dgm:cxn modelId="{6B3DCEBB-A7B5-400A-B3F8-75AFA2A858A4}" type="presOf" srcId="{360C6DD3-26B4-445F-A1A1-E83657D7701D}" destId="{DEE17091-628E-433F-8654-1DF7A26A5A06}" srcOrd="0" destOrd="0" presId="urn:microsoft.com/office/officeart/2005/8/layout/radial1"/>
    <dgm:cxn modelId="{7C1690BE-B7A3-4859-8B1F-E5D686A0B48B}" type="presOf" srcId="{F0B01141-F7E3-4825-8726-66FEE322B372}" destId="{B171D57C-93E6-47BC-B35A-D5FCC59E1544}" srcOrd="0" destOrd="0" presId="urn:microsoft.com/office/officeart/2005/8/layout/radial1"/>
    <dgm:cxn modelId="{94965CBF-95BF-477A-88A2-979779DDF377}" type="presOf" srcId="{54F654CA-28D5-4446-AA64-BB8CAAD9A1E8}" destId="{6778DD5E-5A5B-45A8-B3FE-616D9D87B9E6}" srcOrd="1" destOrd="0" presId="urn:microsoft.com/office/officeart/2005/8/layout/radial1"/>
    <dgm:cxn modelId="{AFD26DBF-332A-4EAF-B127-458931954092}" type="presOf" srcId="{9866EADC-F071-43DB-A924-C86A8514D65B}" destId="{602F5A99-2788-4455-AFA8-96A1605C25E6}" srcOrd="0" destOrd="0" presId="urn:microsoft.com/office/officeart/2005/8/layout/radial1"/>
    <dgm:cxn modelId="{946C10CA-32BA-442B-AA31-7166B5BB079E}" type="presOf" srcId="{763F00F6-29CC-41BF-90F5-0F3B89A7E92B}" destId="{209CDFD6-5768-4F5B-AABE-532518440D92}" srcOrd="0" destOrd="0" presId="urn:microsoft.com/office/officeart/2005/8/layout/radial1"/>
    <dgm:cxn modelId="{4E0188D8-4A6D-40FF-80E1-C63C6CAB031D}" srcId="{A689AEB0-A97B-49F4-BFC4-D51E7A54253C}" destId="{3CC60602-2730-4253-B51A-6AE70CD52014}" srcOrd="0" destOrd="0" parTransId="{E906AC67-3A39-43EC-8B11-E4209AC9D8F3}" sibTransId="{1AA68FD5-5163-44D9-9155-9DC33F0DF971}"/>
    <dgm:cxn modelId="{DF877CE2-7E26-4DD3-B491-4E45426C64E7}" srcId="{A689AEB0-A97B-49F4-BFC4-D51E7A54253C}" destId="{9866EADC-F071-43DB-A924-C86A8514D65B}" srcOrd="4" destOrd="0" parTransId="{606420B5-E017-4066-B3E8-E1E5CFC4B4C0}" sibTransId="{0D40D99C-64FC-4B6C-BF42-51A5D39C01FC}"/>
    <dgm:cxn modelId="{678CADF0-B553-433C-9D70-2517B4B47F76}" type="presOf" srcId="{558E4498-69C5-4F4E-BB36-F8F958EA8C4C}" destId="{750B7396-96AB-447D-A883-B69BAA913167}" srcOrd="0" destOrd="0" presId="urn:microsoft.com/office/officeart/2005/8/layout/radial1"/>
    <dgm:cxn modelId="{A7EC9EFA-A195-41C8-B0F7-2054A17F9D94}" srcId="{A689AEB0-A97B-49F4-BFC4-D51E7A54253C}" destId="{1D1ED9C4-A46C-4197-A370-3D059641FF0B}" srcOrd="6" destOrd="0" parTransId="{522413F6-08BE-4DC3-A16D-59D09BE1685B}" sibTransId="{15A00915-6064-4666-9E31-3F8FEE7D02C8}"/>
    <dgm:cxn modelId="{A22D55FD-1FC2-4FF8-8B22-4A64ACA1FC94}" type="presOf" srcId="{0B60EC45-A5BD-46B4-A167-9C739D5D9A9D}" destId="{7F03E688-5C60-43A1-BA59-391A086A8CCD}" srcOrd="1" destOrd="0" presId="urn:microsoft.com/office/officeart/2005/8/layout/radial1"/>
    <dgm:cxn modelId="{70D1CC4C-25B1-4829-9632-D127DB977FAA}" type="presParOf" srcId="{209CDFD6-5768-4F5B-AABE-532518440D92}" destId="{8D4AB07B-CCCF-4729-BAFD-480C538F76E2}" srcOrd="0" destOrd="0" presId="urn:microsoft.com/office/officeart/2005/8/layout/radial1"/>
    <dgm:cxn modelId="{2579D61F-016E-4F6D-AEA6-4C831A06C6FF}" type="presParOf" srcId="{209CDFD6-5768-4F5B-AABE-532518440D92}" destId="{917B681D-7ADE-49CF-8786-78A8180BDE72}" srcOrd="1" destOrd="0" presId="urn:microsoft.com/office/officeart/2005/8/layout/radial1"/>
    <dgm:cxn modelId="{12E6DA03-8ED4-446D-8645-B969F5F844ED}" type="presParOf" srcId="{917B681D-7ADE-49CF-8786-78A8180BDE72}" destId="{A54650DC-1632-49CA-A7B9-29931670F0CF}" srcOrd="0" destOrd="0" presId="urn:microsoft.com/office/officeart/2005/8/layout/radial1"/>
    <dgm:cxn modelId="{64C456B7-EDF4-4667-A8E4-4333353434B3}" type="presParOf" srcId="{209CDFD6-5768-4F5B-AABE-532518440D92}" destId="{7FD84DAF-D914-4CD2-A315-D563AB4BA10B}" srcOrd="2" destOrd="0" presId="urn:microsoft.com/office/officeart/2005/8/layout/radial1"/>
    <dgm:cxn modelId="{57B3DE80-D2E7-4BBC-96D7-A4C07C0AE5E4}" type="presParOf" srcId="{209CDFD6-5768-4F5B-AABE-532518440D92}" destId="{B171D57C-93E6-47BC-B35A-D5FCC59E1544}" srcOrd="3" destOrd="0" presId="urn:microsoft.com/office/officeart/2005/8/layout/radial1"/>
    <dgm:cxn modelId="{0EFDF6DF-2C18-4606-9622-1D4114157319}" type="presParOf" srcId="{B171D57C-93E6-47BC-B35A-D5FCC59E1544}" destId="{D140A337-8477-422D-A0CD-6014357A7D86}" srcOrd="0" destOrd="0" presId="urn:microsoft.com/office/officeart/2005/8/layout/radial1"/>
    <dgm:cxn modelId="{56F5BC95-5FFA-41B8-A123-82837C33D4B7}" type="presParOf" srcId="{209CDFD6-5768-4F5B-AABE-532518440D92}" destId="{8F9CB620-4E65-4905-991B-A43290712C00}" srcOrd="4" destOrd="0" presId="urn:microsoft.com/office/officeart/2005/8/layout/radial1"/>
    <dgm:cxn modelId="{D67E1FE1-0212-4C85-80EB-46268B63E8C5}" type="presParOf" srcId="{209CDFD6-5768-4F5B-AABE-532518440D92}" destId="{3B69F2F3-4D7F-49E1-A0DA-68A0A8E0B0BE}" srcOrd="5" destOrd="0" presId="urn:microsoft.com/office/officeart/2005/8/layout/radial1"/>
    <dgm:cxn modelId="{87738B44-2768-4A9E-B389-023B2CC23A19}" type="presParOf" srcId="{3B69F2F3-4D7F-49E1-A0DA-68A0A8E0B0BE}" destId="{7F03E688-5C60-43A1-BA59-391A086A8CCD}" srcOrd="0" destOrd="0" presId="urn:microsoft.com/office/officeart/2005/8/layout/radial1"/>
    <dgm:cxn modelId="{D78717BC-5179-44C2-91C0-1A14F82B0237}" type="presParOf" srcId="{209CDFD6-5768-4F5B-AABE-532518440D92}" destId="{771524DD-2693-4CFC-B40C-4D087B72BF9B}" srcOrd="6" destOrd="0" presId="urn:microsoft.com/office/officeart/2005/8/layout/radial1"/>
    <dgm:cxn modelId="{8F637E20-119C-4EDB-9242-E8AD9A4CF60F}" type="presParOf" srcId="{209CDFD6-5768-4F5B-AABE-532518440D92}" destId="{750B7396-96AB-447D-A883-B69BAA913167}" srcOrd="7" destOrd="0" presId="urn:microsoft.com/office/officeart/2005/8/layout/radial1"/>
    <dgm:cxn modelId="{0E8B5A97-4659-4FCB-98B8-06CAC953EA80}" type="presParOf" srcId="{750B7396-96AB-447D-A883-B69BAA913167}" destId="{24F0B5FE-9E92-4A62-8F26-E2DDBA1F0F47}" srcOrd="0" destOrd="0" presId="urn:microsoft.com/office/officeart/2005/8/layout/radial1"/>
    <dgm:cxn modelId="{9CE206D0-9FAF-46F2-AC63-0340A4836583}" type="presParOf" srcId="{209CDFD6-5768-4F5B-AABE-532518440D92}" destId="{56EE1280-BF45-43F5-8464-7F5C71C9FBDE}" srcOrd="8" destOrd="0" presId="urn:microsoft.com/office/officeart/2005/8/layout/radial1"/>
    <dgm:cxn modelId="{872CDD73-BB7B-4226-8559-26FA4BF4D82B}" type="presParOf" srcId="{209CDFD6-5768-4F5B-AABE-532518440D92}" destId="{627B6FF1-6DF9-474C-A779-424E3A472141}" srcOrd="9" destOrd="0" presId="urn:microsoft.com/office/officeart/2005/8/layout/radial1"/>
    <dgm:cxn modelId="{B7116A01-31BC-4136-A544-7A879F1E07A5}" type="presParOf" srcId="{627B6FF1-6DF9-474C-A779-424E3A472141}" destId="{4AD466EA-29FF-438C-A881-5E30E2920ABF}" srcOrd="0" destOrd="0" presId="urn:microsoft.com/office/officeart/2005/8/layout/radial1"/>
    <dgm:cxn modelId="{D5A31515-2F8A-423D-92C8-1481676D9FE4}" type="presParOf" srcId="{209CDFD6-5768-4F5B-AABE-532518440D92}" destId="{602F5A99-2788-4455-AFA8-96A1605C25E6}" srcOrd="10" destOrd="0" presId="urn:microsoft.com/office/officeart/2005/8/layout/radial1"/>
    <dgm:cxn modelId="{F3EBCED8-88AF-4E9E-BB32-87770754FD92}" type="presParOf" srcId="{209CDFD6-5768-4F5B-AABE-532518440D92}" destId="{27C6DB06-796E-4CD3-917E-08A9736277C0}" srcOrd="11" destOrd="0" presId="urn:microsoft.com/office/officeart/2005/8/layout/radial1"/>
    <dgm:cxn modelId="{D97E27DB-C01F-472A-8971-9E5000F21C14}" type="presParOf" srcId="{27C6DB06-796E-4CD3-917E-08A9736277C0}" destId="{6778DD5E-5A5B-45A8-B3FE-616D9D87B9E6}" srcOrd="0" destOrd="0" presId="urn:microsoft.com/office/officeart/2005/8/layout/radial1"/>
    <dgm:cxn modelId="{48C6AEBE-D956-4117-B756-22EBBC413B77}" type="presParOf" srcId="{209CDFD6-5768-4F5B-AABE-532518440D92}" destId="{DEE17091-628E-433F-8654-1DF7A26A5A06}" srcOrd="12" destOrd="0" presId="urn:microsoft.com/office/officeart/2005/8/layout/radial1"/>
    <dgm:cxn modelId="{66615379-1D80-4604-9178-99F0F046DF33}" type="presParOf" srcId="{209CDFD6-5768-4F5B-AABE-532518440D92}" destId="{440946E9-A29E-4E56-A4B4-3665ABFA359A}" srcOrd="13" destOrd="0" presId="urn:microsoft.com/office/officeart/2005/8/layout/radial1"/>
    <dgm:cxn modelId="{ACCBA7BB-CF9C-4E73-9442-7F10D969618E}" type="presParOf" srcId="{440946E9-A29E-4E56-A4B4-3665ABFA359A}" destId="{AA3F2AC9-D775-47D8-9BD4-796328788A04}" srcOrd="0" destOrd="0" presId="urn:microsoft.com/office/officeart/2005/8/layout/radial1"/>
    <dgm:cxn modelId="{BC77113A-B525-4469-A487-4FAF682C6DFC}" type="presParOf" srcId="{209CDFD6-5768-4F5B-AABE-532518440D92}" destId="{997872C7-0121-4B45-B43A-22F0369C27D2}" srcOrd="14" destOrd="0" presId="urn:microsoft.com/office/officeart/2005/8/layout/radial1"/>
    <dgm:cxn modelId="{CB0AE363-B84F-418D-9F4E-FE0FBD969108}" type="presParOf" srcId="{209CDFD6-5768-4F5B-AABE-532518440D92}" destId="{589511B4-DD10-466B-A34E-F652A69A1FDA}" srcOrd="15" destOrd="0" presId="urn:microsoft.com/office/officeart/2005/8/layout/radial1"/>
    <dgm:cxn modelId="{F3E04ADB-6AA7-4AA9-B83A-49B413C70EA4}" type="presParOf" srcId="{589511B4-DD10-466B-A34E-F652A69A1FDA}" destId="{C12481C5-ECCC-43DC-B17C-1996DA43E1AE}" srcOrd="0" destOrd="0" presId="urn:microsoft.com/office/officeart/2005/8/layout/radial1"/>
    <dgm:cxn modelId="{234A3F20-E59A-4BDD-8A58-34998D2B6E55}" type="presParOf" srcId="{209CDFD6-5768-4F5B-AABE-532518440D92}" destId="{A9686A26-FFEF-4E1A-8D51-BCA3CA4E13F5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12CBD-0295-4AFF-96AC-CB2743B63A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B2D05AF-4AB8-4B17-8EAE-FF41F4848328}">
      <dgm:prSet/>
      <dgm:spPr/>
      <dgm:t>
        <a:bodyPr/>
        <a:lstStyle/>
        <a:p>
          <a:r>
            <a:rPr lang="it-IT" dirty="0"/>
            <a:t>ROS</a:t>
          </a:r>
          <a:endParaRPr lang="en-US" dirty="0"/>
        </a:p>
      </dgm:t>
    </dgm:pt>
    <dgm:pt modelId="{18862D22-D6C2-4C16-BE1C-B10BF0CF96DA}" type="parTrans" cxnId="{F0F746DC-F569-48AA-8DF9-AF96DD3B71E2}">
      <dgm:prSet/>
      <dgm:spPr/>
      <dgm:t>
        <a:bodyPr/>
        <a:lstStyle/>
        <a:p>
          <a:endParaRPr lang="en-US"/>
        </a:p>
      </dgm:t>
    </dgm:pt>
    <dgm:pt modelId="{0E3A1559-6858-428B-A763-DF8D5815EEA4}" type="sibTrans" cxnId="{F0F746DC-F569-48AA-8DF9-AF96DD3B71E2}">
      <dgm:prSet/>
      <dgm:spPr/>
      <dgm:t>
        <a:bodyPr/>
        <a:lstStyle/>
        <a:p>
          <a:endParaRPr lang="en-US"/>
        </a:p>
      </dgm:t>
    </dgm:pt>
    <dgm:pt modelId="{D98A175E-F843-4F96-BC2A-0114196DAA46}">
      <dgm:prSet/>
      <dgm:spPr/>
      <dgm:t>
        <a:bodyPr/>
        <a:lstStyle/>
        <a:p>
          <a:r>
            <a:rPr lang="it-IT" dirty="0" err="1"/>
            <a:t>Choregraphe</a:t>
          </a:r>
          <a:endParaRPr lang="en-US" dirty="0"/>
        </a:p>
      </dgm:t>
    </dgm:pt>
    <dgm:pt modelId="{F5834000-FD61-42F7-9EC3-CC23FE63C271}" type="parTrans" cxnId="{ABF028D5-8C85-4DB1-9F4C-68627399C2E4}">
      <dgm:prSet/>
      <dgm:spPr/>
      <dgm:t>
        <a:bodyPr/>
        <a:lstStyle/>
        <a:p>
          <a:endParaRPr lang="en-US"/>
        </a:p>
      </dgm:t>
    </dgm:pt>
    <dgm:pt modelId="{B68F3009-0013-40FF-B9AD-744ADFBEA180}" type="sibTrans" cxnId="{ABF028D5-8C85-4DB1-9F4C-68627399C2E4}">
      <dgm:prSet/>
      <dgm:spPr/>
      <dgm:t>
        <a:bodyPr/>
        <a:lstStyle/>
        <a:p>
          <a:endParaRPr lang="en-US"/>
        </a:p>
      </dgm:t>
    </dgm:pt>
    <dgm:pt modelId="{E793164C-0312-4112-9D89-9500C6F13519}">
      <dgm:prSet/>
      <dgm:spPr/>
      <dgm:t>
        <a:bodyPr/>
        <a:lstStyle/>
        <a:p>
          <a:r>
            <a:rPr lang="it-IT" dirty="0"/>
            <a:t>Python </a:t>
          </a:r>
          <a:br>
            <a:rPr lang="it-IT" dirty="0"/>
          </a:br>
          <a:r>
            <a:rPr lang="it-IT" dirty="0"/>
            <a:t>C++</a:t>
          </a:r>
          <a:endParaRPr lang="en-US" dirty="0"/>
        </a:p>
      </dgm:t>
    </dgm:pt>
    <dgm:pt modelId="{80A6AB86-FA58-4DAB-A6E1-A7AA1A5F865D}" type="sibTrans" cxnId="{E4BC7086-EFC0-4416-A4A9-8F01BB865F9A}">
      <dgm:prSet/>
      <dgm:spPr/>
      <dgm:t>
        <a:bodyPr/>
        <a:lstStyle/>
        <a:p>
          <a:endParaRPr lang="en-US"/>
        </a:p>
      </dgm:t>
    </dgm:pt>
    <dgm:pt modelId="{6B7F2708-1667-4815-965E-F94358B78A08}" type="parTrans" cxnId="{E4BC7086-EFC0-4416-A4A9-8F01BB865F9A}">
      <dgm:prSet/>
      <dgm:spPr/>
      <dgm:t>
        <a:bodyPr/>
        <a:lstStyle/>
        <a:p>
          <a:endParaRPr lang="en-US"/>
        </a:p>
      </dgm:t>
    </dgm:pt>
    <dgm:pt modelId="{6F2D1E95-833B-4C3C-B9ED-8B5FBFCBC7CC}" type="pres">
      <dgm:prSet presAssocID="{44412CBD-0295-4AFF-96AC-CB2743B63AB3}" presName="root" presStyleCnt="0">
        <dgm:presLayoutVars>
          <dgm:dir/>
          <dgm:resizeHandles val="exact"/>
        </dgm:presLayoutVars>
      </dgm:prSet>
      <dgm:spPr/>
    </dgm:pt>
    <dgm:pt modelId="{98FA55FC-1326-4C7D-9F57-5814BF3B5117}" type="pres">
      <dgm:prSet presAssocID="{6B2D05AF-4AB8-4B17-8EAE-FF41F4848328}" presName="compNode" presStyleCnt="0"/>
      <dgm:spPr/>
    </dgm:pt>
    <dgm:pt modelId="{37A9265D-1CB7-4B0D-9263-E7326EFDA228}" type="pres">
      <dgm:prSet presAssocID="{6B2D05AF-4AB8-4B17-8EAE-FF41F48483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E0D9E14-8669-421A-B704-85F5C792F268}" type="pres">
      <dgm:prSet presAssocID="{6B2D05AF-4AB8-4B17-8EAE-FF41F4848328}" presName="spaceRect" presStyleCnt="0"/>
      <dgm:spPr/>
    </dgm:pt>
    <dgm:pt modelId="{8C86FB78-D66E-428F-92DD-AA7037B9C1D6}" type="pres">
      <dgm:prSet presAssocID="{6B2D05AF-4AB8-4B17-8EAE-FF41F4848328}" presName="textRect" presStyleLbl="revTx" presStyleIdx="0" presStyleCnt="3">
        <dgm:presLayoutVars>
          <dgm:chMax val="1"/>
          <dgm:chPref val="1"/>
        </dgm:presLayoutVars>
      </dgm:prSet>
      <dgm:spPr/>
    </dgm:pt>
    <dgm:pt modelId="{3E0F403F-5FD7-44FA-9696-B564668E705E}" type="pres">
      <dgm:prSet presAssocID="{0E3A1559-6858-428B-A763-DF8D5815EEA4}" presName="sibTrans" presStyleCnt="0"/>
      <dgm:spPr/>
    </dgm:pt>
    <dgm:pt modelId="{0A5E1274-169C-4923-9EFD-D33CEA039B98}" type="pres">
      <dgm:prSet presAssocID="{D98A175E-F843-4F96-BC2A-0114196DAA46}" presName="compNode" presStyleCnt="0"/>
      <dgm:spPr/>
    </dgm:pt>
    <dgm:pt modelId="{6A7C34D4-AEA4-456A-AA99-CCA94B18B834}" type="pres">
      <dgm:prSet presAssocID="{D98A175E-F843-4F96-BC2A-0114196DAA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595D7D-7929-4DA4-8D01-6EDB818F4577}" type="pres">
      <dgm:prSet presAssocID="{D98A175E-F843-4F96-BC2A-0114196DAA46}" presName="spaceRect" presStyleCnt="0"/>
      <dgm:spPr/>
    </dgm:pt>
    <dgm:pt modelId="{210949FE-DA15-4154-9214-0F8DFEB7F7BC}" type="pres">
      <dgm:prSet presAssocID="{D98A175E-F843-4F96-BC2A-0114196DAA46}" presName="textRect" presStyleLbl="revTx" presStyleIdx="1" presStyleCnt="3">
        <dgm:presLayoutVars>
          <dgm:chMax val="1"/>
          <dgm:chPref val="1"/>
        </dgm:presLayoutVars>
      </dgm:prSet>
      <dgm:spPr/>
    </dgm:pt>
    <dgm:pt modelId="{D3B3C471-381E-417E-A397-648DDE88E00A}" type="pres">
      <dgm:prSet presAssocID="{B68F3009-0013-40FF-B9AD-744ADFBEA180}" presName="sibTrans" presStyleCnt="0"/>
      <dgm:spPr/>
    </dgm:pt>
    <dgm:pt modelId="{3D410886-3703-4622-83EF-A60B01935761}" type="pres">
      <dgm:prSet presAssocID="{E793164C-0312-4112-9D89-9500C6F13519}" presName="compNode" presStyleCnt="0"/>
      <dgm:spPr/>
    </dgm:pt>
    <dgm:pt modelId="{F5A3A0BD-71AB-45D2-8B57-D4298C9D2E7D}" type="pres">
      <dgm:prSet presAssocID="{E793164C-0312-4112-9D89-9500C6F135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859668F5-31D8-40EC-B9E0-541BB12D5937}" type="pres">
      <dgm:prSet presAssocID="{E793164C-0312-4112-9D89-9500C6F13519}" presName="spaceRect" presStyleCnt="0"/>
      <dgm:spPr/>
    </dgm:pt>
    <dgm:pt modelId="{C8E25EA1-1649-4849-98DE-88AC5E7102AF}" type="pres">
      <dgm:prSet presAssocID="{E793164C-0312-4112-9D89-9500C6F135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B7A101-3050-4526-AF6A-E47E2738159C}" type="presOf" srcId="{44412CBD-0295-4AFF-96AC-CB2743B63AB3}" destId="{6F2D1E95-833B-4C3C-B9ED-8B5FBFCBC7CC}" srcOrd="0" destOrd="0" presId="urn:microsoft.com/office/officeart/2018/2/layout/IconLabelList"/>
    <dgm:cxn modelId="{288D6E27-3F16-43EF-A57E-3600380306C9}" type="presOf" srcId="{6B2D05AF-4AB8-4B17-8EAE-FF41F4848328}" destId="{8C86FB78-D66E-428F-92DD-AA7037B9C1D6}" srcOrd="0" destOrd="0" presId="urn:microsoft.com/office/officeart/2018/2/layout/IconLabelList"/>
    <dgm:cxn modelId="{5B09805C-6BDC-42E6-90B3-F4B18332B27C}" type="presOf" srcId="{E793164C-0312-4112-9D89-9500C6F13519}" destId="{C8E25EA1-1649-4849-98DE-88AC5E7102AF}" srcOrd="0" destOrd="0" presId="urn:microsoft.com/office/officeart/2018/2/layout/IconLabelList"/>
    <dgm:cxn modelId="{E4BC7086-EFC0-4416-A4A9-8F01BB865F9A}" srcId="{44412CBD-0295-4AFF-96AC-CB2743B63AB3}" destId="{E793164C-0312-4112-9D89-9500C6F13519}" srcOrd="2" destOrd="0" parTransId="{6B7F2708-1667-4815-965E-F94358B78A08}" sibTransId="{80A6AB86-FA58-4DAB-A6E1-A7AA1A5F865D}"/>
    <dgm:cxn modelId="{4A02F1B1-A00A-4669-92E6-1AB04D835A2B}" type="presOf" srcId="{D98A175E-F843-4F96-BC2A-0114196DAA46}" destId="{210949FE-DA15-4154-9214-0F8DFEB7F7BC}" srcOrd="0" destOrd="0" presId="urn:microsoft.com/office/officeart/2018/2/layout/IconLabelList"/>
    <dgm:cxn modelId="{ABF028D5-8C85-4DB1-9F4C-68627399C2E4}" srcId="{44412CBD-0295-4AFF-96AC-CB2743B63AB3}" destId="{D98A175E-F843-4F96-BC2A-0114196DAA46}" srcOrd="1" destOrd="0" parTransId="{F5834000-FD61-42F7-9EC3-CC23FE63C271}" sibTransId="{B68F3009-0013-40FF-B9AD-744ADFBEA180}"/>
    <dgm:cxn modelId="{F0F746DC-F569-48AA-8DF9-AF96DD3B71E2}" srcId="{44412CBD-0295-4AFF-96AC-CB2743B63AB3}" destId="{6B2D05AF-4AB8-4B17-8EAE-FF41F4848328}" srcOrd="0" destOrd="0" parTransId="{18862D22-D6C2-4C16-BE1C-B10BF0CF96DA}" sibTransId="{0E3A1559-6858-428B-A763-DF8D5815EEA4}"/>
    <dgm:cxn modelId="{09B2CE12-2C5B-4453-897A-272D96BBD3BA}" type="presParOf" srcId="{6F2D1E95-833B-4C3C-B9ED-8B5FBFCBC7CC}" destId="{98FA55FC-1326-4C7D-9F57-5814BF3B5117}" srcOrd="0" destOrd="0" presId="urn:microsoft.com/office/officeart/2018/2/layout/IconLabelList"/>
    <dgm:cxn modelId="{A1F77CF6-E985-4816-9B7D-07275ECE2412}" type="presParOf" srcId="{98FA55FC-1326-4C7D-9F57-5814BF3B5117}" destId="{37A9265D-1CB7-4B0D-9263-E7326EFDA228}" srcOrd="0" destOrd="0" presId="urn:microsoft.com/office/officeart/2018/2/layout/IconLabelList"/>
    <dgm:cxn modelId="{E23E8ADF-F18F-4541-9FC1-C73477C62883}" type="presParOf" srcId="{98FA55FC-1326-4C7D-9F57-5814BF3B5117}" destId="{8E0D9E14-8669-421A-B704-85F5C792F268}" srcOrd="1" destOrd="0" presId="urn:microsoft.com/office/officeart/2018/2/layout/IconLabelList"/>
    <dgm:cxn modelId="{EAFD1872-696C-426F-96C2-C4F82B8948C4}" type="presParOf" srcId="{98FA55FC-1326-4C7D-9F57-5814BF3B5117}" destId="{8C86FB78-D66E-428F-92DD-AA7037B9C1D6}" srcOrd="2" destOrd="0" presId="urn:microsoft.com/office/officeart/2018/2/layout/IconLabelList"/>
    <dgm:cxn modelId="{9E93E79C-2351-418B-94A8-F8DE04879719}" type="presParOf" srcId="{6F2D1E95-833B-4C3C-B9ED-8B5FBFCBC7CC}" destId="{3E0F403F-5FD7-44FA-9696-B564668E705E}" srcOrd="1" destOrd="0" presId="urn:microsoft.com/office/officeart/2018/2/layout/IconLabelList"/>
    <dgm:cxn modelId="{3807BEBA-E567-4E29-A230-AF73063D4894}" type="presParOf" srcId="{6F2D1E95-833B-4C3C-B9ED-8B5FBFCBC7CC}" destId="{0A5E1274-169C-4923-9EFD-D33CEA039B98}" srcOrd="2" destOrd="0" presId="urn:microsoft.com/office/officeart/2018/2/layout/IconLabelList"/>
    <dgm:cxn modelId="{BDFF0BEE-89FD-4A79-8670-0D0DE0BB957F}" type="presParOf" srcId="{0A5E1274-169C-4923-9EFD-D33CEA039B98}" destId="{6A7C34D4-AEA4-456A-AA99-CCA94B18B834}" srcOrd="0" destOrd="0" presId="urn:microsoft.com/office/officeart/2018/2/layout/IconLabelList"/>
    <dgm:cxn modelId="{5D2AD2E5-4693-42F6-A6A1-C0249EE471D6}" type="presParOf" srcId="{0A5E1274-169C-4923-9EFD-D33CEA039B98}" destId="{4C595D7D-7929-4DA4-8D01-6EDB818F4577}" srcOrd="1" destOrd="0" presId="urn:microsoft.com/office/officeart/2018/2/layout/IconLabelList"/>
    <dgm:cxn modelId="{1A63E84E-8AFD-4770-A150-D3F730ABC258}" type="presParOf" srcId="{0A5E1274-169C-4923-9EFD-D33CEA039B98}" destId="{210949FE-DA15-4154-9214-0F8DFEB7F7BC}" srcOrd="2" destOrd="0" presId="urn:microsoft.com/office/officeart/2018/2/layout/IconLabelList"/>
    <dgm:cxn modelId="{03385820-4FA1-43C2-B3E6-7C8239E171A4}" type="presParOf" srcId="{6F2D1E95-833B-4C3C-B9ED-8B5FBFCBC7CC}" destId="{D3B3C471-381E-417E-A397-648DDE88E00A}" srcOrd="3" destOrd="0" presId="urn:microsoft.com/office/officeart/2018/2/layout/IconLabelList"/>
    <dgm:cxn modelId="{D5E9C3AC-8551-4DF2-90BF-5CDD9044F08E}" type="presParOf" srcId="{6F2D1E95-833B-4C3C-B9ED-8B5FBFCBC7CC}" destId="{3D410886-3703-4622-83EF-A60B01935761}" srcOrd="4" destOrd="0" presId="urn:microsoft.com/office/officeart/2018/2/layout/IconLabelList"/>
    <dgm:cxn modelId="{15552136-CD12-4B19-8DC6-20B648220964}" type="presParOf" srcId="{3D410886-3703-4622-83EF-A60B01935761}" destId="{F5A3A0BD-71AB-45D2-8B57-D4298C9D2E7D}" srcOrd="0" destOrd="0" presId="urn:microsoft.com/office/officeart/2018/2/layout/IconLabelList"/>
    <dgm:cxn modelId="{B0ACD128-C86E-421A-B09C-44B953D9B256}" type="presParOf" srcId="{3D410886-3703-4622-83EF-A60B01935761}" destId="{859668F5-31D8-40EC-B9E0-541BB12D5937}" srcOrd="1" destOrd="0" presId="urn:microsoft.com/office/officeart/2018/2/layout/IconLabelList"/>
    <dgm:cxn modelId="{D87AD738-1EC9-40F7-BB6C-2E17B836512B}" type="presParOf" srcId="{3D410886-3703-4622-83EF-A60B01935761}" destId="{C8E25EA1-1649-4849-98DE-88AC5E7102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AF704-475C-4AC5-A79D-A00B84C9DEF3}">
      <dsp:nvSpPr>
        <dsp:cNvPr id="0" name=""/>
        <dsp:cNvSpPr/>
      </dsp:nvSpPr>
      <dsp:spPr>
        <a:xfrm>
          <a:off x="3567482" y="250048"/>
          <a:ext cx="1278408" cy="127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Sensing</a:t>
          </a:r>
          <a:endParaRPr lang="en-US" sz="2200" kern="1200" dirty="0"/>
        </a:p>
      </dsp:txBody>
      <dsp:txXfrm>
        <a:off x="3567482" y="250048"/>
        <a:ext cx="1278408" cy="1278408"/>
      </dsp:txXfrm>
    </dsp:sp>
    <dsp:sp modelId="{A6A093F8-1B89-4924-B252-227AF53FD4E0}">
      <dsp:nvSpPr>
        <dsp:cNvPr id="0" name=""/>
        <dsp:cNvSpPr/>
      </dsp:nvSpPr>
      <dsp:spPr>
        <a:xfrm>
          <a:off x="1655642" y="-79380"/>
          <a:ext cx="3022484" cy="3022484"/>
        </a:xfrm>
        <a:prstGeom prst="circularArrow">
          <a:avLst>
            <a:gd name="adj1" fmla="val 8248"/>
            <a:gd name="adj2" fmla="val 576064"/>
            <a:gd name="adj3" fmla="val 2964098"/>
            <a:gd name="adj4" fmla="val 515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69E76-AE48-413F-B76F-BABB305570AC}">
      <dsp:nvSpPr>
        <dsp:cNvPr id="0" name=""/>
        <dsp:cNvSpPr/>
      </dsp:nvSpPr>
      <dsp:spPr>
        <a:xfrm>
          <a:off x="2492589" y="2111815"/>
          <a:ext cx="1278408" cy="127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Reasoning</a:t>
          </a:r>
          <a:endParaRPr lang="en-US" sz="2200" kern="1200" noProof="0" dirty="0"/>
        </a:p>
      </dsp:txBody>
      <dsp:txXfrm>
        <a:off x="2492589" y="2111815"/>
        <a:ext cx="1278408" cy="1278408"/>
      </dsp:txXfrm>
    </dsp:sp>
    <dsp:sp modelId="{A30DE627-6B96-4DCD-A6EC-32A47B6D0FCF}">
      <dsp:nvSpPr>
        <dsp:cNvPr id="0" name=""/>
        <dsp:cNvSpPr/>
      </dsp:nvSpPr>
      <dsp:spPr>
        <a:xfrm>
          <a:off x="1606225" y="-79380"/>
          <a:ext cx="3022484" cy="3022484"/>
        </a:xfrm>
        <a:prstGeom prst="circularArrow">
          <a:avLst>
            <a:gd name="adj1" fmla="val 8248"/>
            <a:gd name="adj2" fmla="val 576064"/>
            <a:gd name="adj3" fmla="val 10172376"/>
            <a:gd name="adj4" fmla="val 7259838"/>
            <a:gd name="adj5" fmla="val 962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78E5AF-1FD7-4BF4-BEA5-3AD40F5D5ECB}">
      <dsp:nvSpPr>
        <dsp:cNvPr id="0" name=""/>
        <dsp:cNvSpPr/>
      </dsp:nvSpPr>
      <dsp:spPr>
        <a:xfrm>
          <a:off x="1417697" y="250048"/>
          <a:ext cx="1278408" cy="127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Acting</a:t>
          </a:r>
          <a:endParaRPr lang="en-US" sz="2200" kern="1200" noProof="0" dirty="0"/>
        </a:p>
      </dsp:txBody>
      <dsp:txXfrm>
        <a:off x="1417697" y="250048"/>
        <a:ext cx="1278408" cy="1278408"/>
      </dsp:txXfrm>
    </dsp:sp>
    <dsp:sp modelId="{8F95DC35-5CC1-4B55-8A1C-F7D9F2259EBB}">
      <dsp:nvSpPr>
        <dsp:cNvPr id="0" name=""/>
        <dsp:cNvSpPr/>
      </dsp:nvSpPr>
      <dsp:spPr>
        <a:xfrm>
          <a:off x="1620551" y="-1400"/>
          <a:ext cx="3022484" cy="3022484"/>
        </a:xfrm>
        <a:prstGeom prst="circularArrow">
          <a:avLst>
            <a:gd name="adj1" fmla="val 8248"/>
            <a:gd name="adj2" fmla="val 576064"/>
            <a:gd name="adj3" fmla="val 16856947"/>
            <a:gd name="adj4" fmla="val 14966989"/>
            <a:gd name="adj5" fmla="val 962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AB07B-CCCF-4729-BAFD-480C538F76E2}">
      <dsp:nvSpPr>
        <dsp:cNvPr id="0" name=""/>
        <dsp:cNvSpPr/>
      </dsp:nvSpPr>
      <dsp:spPr>
        <a:xfrm>
          <a:off x="3448843" y="2094177"/>
          <a:ext cx="1230312" cy="1230312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Middleware</a:t>
          </a:r>
          <a:endParaRPr lang="en-US" sz="1300" kern="1200" dirty="0"/>
        </a:p>
      </dsp:txBody>
      <dsp:txXfrm>
        <a:off x="3629018" y="2274352"/>
        <a:ext cx="869962" cy="869962"/>
      </dsp:txXfrm>
    </dsp:sp>
    <dsp:sp modelId="{917B681D-7ADE-49CF-8786-78A8180BDE72}">
      <dsp:nvSpPr>
        <dsp:cNvPr id="0" name=""/>
        <dsp:cNvSpPr/>
      </dsp:nvSpPr>
      <dsp:spPr>
        <a:xfrm rot="16200000">
          <a:off x="3633568" y="1650123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2478" y="1642224"/>
        <a:ext cx="43043" cy="43043"/>
      </dsp:txXfrm>
    </dsp:sp>
    <dsp:sp modelId="{7FD84DAF-D914-4CD2-A315-D563AB4BA10B}">
      <dsp:nvSpPr>
        <dsp:cNvPr id="0" name=""/>
        <dsp:cNvSpPr/>
      </dsp:nvSpPr>
      <dsp:spPr>
        <a:xfrm>
          <a:off x="3448843" y="3002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RGB </a:t>
          </a:r>
          <a:r>
            <a:rPr lang="it-IT" sz="1400" kern="1200" dirty="0" err="1"/>
            <a:t>cameras</a:t>
          </a:r>
          <a:endParaRPr lang="en-US" sz="1400" kern="1200" dirty="0"/>
        </a:p>
      </dsp:txBody>
      <dsp:txXfrm>
        <a:off x="3629018" y="183177"/>
        <a:ext cx="869962" cy="869962"/>
      </dsp:txXfrm>
    </dsp:sp>
    <dsp:sp modelId="{B171D57C-93E6-47BC-B35A-D5FCC59E1544}">
      <dsp:nvSpPr>
        <dsp:cNvPr id="0" name=""/>
        <dsp:cNvSpPr/>
      </dsp:nvSpPr>
      <dsp:spPr>
        <a:xfrm rot="18900000">
          <a:off x="4372910" y="1956368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1820" y="1948470"/>
        <a:ext cx="43043" cy="43043"/>
      </dsp:txXfrm>
    </dsp:sp>
    <dsp:sp modelId="{8F9CB620-4E65-4905-991B-A43290712C00}">
      <dsp:nvSpPr>
        <dsp:cNvPr id="0" name=""/>
        <dsp:cNvSpPr/>
      </dsp:nvSpPr>
      <dsp:spPr>
        <a:xfrm>
          <a:off x="4927527" y="615493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Microphone</a:t>
          </a:r>
          <a:endParaRPr lang="en-US" sz="1400" kern="1200" dirty="0"/>
        </a:p>
      </dsp:txBody>
      <dsp:txXfrm>
        <a:off x="5107702" y="795668"/>
        <a:ext cx="869962" cy="869962"/>
      </dsp:txXfrm>
    </dsp:sp>
    <dsp:sp modelId="{3B69F2F3-4D7F-49E1-A0DA-68A0A8E0B0BE}">
      <dsp:nvSpPr>
        <dsp:cNvPr id="0" name=""/>
        <dsp:cNvSpPr/>
      </dsp:nvSpPr>
      <dsp:spPr>
        <a:xfrm>
          <a:off x="4679156" y="2695710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8065" y="2687811"/>
        <a:ext cx="43043" cy="43043"/>
      </dsp:txXfrm>
    </dsp:sp>
    <dsp:sp modelId="{771524DD-2693-4CFC-B40C-4D087B72BF9B}">
      <dsp:nvSpPr>
        <dsp:cNvPr id="0" name=""/>
        <dsp:cNvSpPr/>
      </dsp:nvSpPr>
      <dsp:spPr>
        <a:xfrm>
          <a:off x="5540018" y="2094177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Sonar</a:t>
          </a:r>
          <a:endParaRPr lang="en-US" sz="1400" kern="1200" dirty="0"/>
        </a:p>
      </dsp:txBody>
      <dsp:txXfrm>
        <a:off x="5720193" y="2274352"/>
        <a:ext cx="869962" cy="869962"/>
      </dsp:txXfrm>
    </dsp:sp>
    <dsp:sp modelId="{750B7396-96AB-447D-A883-B69BAA913167}">
      <dsp:nvSpPr>
        <dsp:cNvPr id="0" name=""/>
        <dsp:cNvSpPr/>
      </dsp:nvSpPr>
      <dsp:spPr>
        <a:xfrm rot="2700000">
          <a:off x="4372910" y="3435052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1820" y="3427153"/>
        <a:ext cx="43043" cy="43043"/>
      </dsp:txXfrm>
    </dsp:sp>
    <dsp:sp modelId="{56EE1280-BF45-43F5-8464-7F5C71C9FBDE}">
      <dsp:nvSpPr>
        <dsp:cNvPr id="0" name=""/>
        <dsp:cNvSpPr/>
      </dsp:nvSpPr>
      <dsp:spPr>
        <a:xfrm>
          <a:off x="4927527" y="3572861"/>
          <a:ext cx="1230312" cy="12303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Wheels</a:t>
          </a:r>
          <a:endParaRPr lang="en-US" sz="1400" kern="1200" dirty="0"/>
        </a:p>
      </dsp:txBody>
      <dsp:txXfrm>
        <a:off x="5107702" y="3753036"/>
        <a:ext cx="869962" cy="869962"/>
      </dsp:txXfrm>
    </dsp:sp>
    <dsp:sp modelId="{627B6FF1-6DF9-474C-A779-424E3A472141}">
      <dsp:nvSpPr>
        <dsp:cNvPr id="0" name=""/>
        <dsp:cNvSpPr/>
      </dsp:nvSpPr>
      <dsp:spPr>
        <a:xfrm rot="5400000">
          <a:off x="3633568" y="3741297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2478" y="3733399"/>
        <a:ext cx="43043" cy="43043"/>
      </dsp:txXfrm>
    </dsp:sp>
    <dsp:sp modelId="{602F5A99-2788-4455-AFA8-96A1605C25E6}">
      <dsp:nvSpPr>
        <dsp:cNvPr id="0" name=""/>
        <dsp:cNvSpPr/>
      </dsp:nvSpPr>
      <dsp:spPr>
        <a:xfrm>
          <a:off x="3448843" y="4185351"/>
          <a:ext cx="1230312" cy="1230312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Path</a:t>
          </a:r>
          <a:r>
            <a:rPr lang="it-IT" sz="1400" kern="1200" dirty="0"/>
            <a:t> planning</a:t>
          </a:r>
          <a:endParaRPr lang="en-US" sz="1400" kern="1200" dirty="0"/>
        </a:p>
      </dsp:txBody>
      <dsp:txXfrm>
        <a:off x="3629018" y="4365526"/>
        <a:ext cx="869962" cy="869962"/>
      </dsp:txXfrm>
    </dsp:sp>
    <dsp:sp modelId="{27C6DB06-796E-4CD3-917E-08A9736277C0}">
      <dsp:nvSpPr>
        <dsp:cNvPr id="0" name=""/>
        <dsp:cNvSpPr/>
      </dsp:nvSpPr>
      <dsp:spPr>
        <a:xfrm rot="8100000">
          <a:off x="2894227" y="3435052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3136" y="3427153"/>
        <a:ext cx="43043" cy="43043"/>
      </dsp:txXfrm>
    </dsp:sp>
    <dsp:sp modelId="{DEE17091-628E-433F-8654-1DF7A26A5A06}">
      <dsp:nvSpPr>
        <dsp:cNvPr id="0" name=""/>
        <dsp:cNvSpPr/>
      </dsp:nvSpPr>
      <dsp:spPr>
        <a:xfrm>
          <a:off x="1970159" y="3572861"/>
          <a:ext cx="1230312" cy="1230312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Find</a:t>
          </a:r>
          <a:r>
            <a:rPr lang="it-IT" sz="1400" kern="1200" dirty="0"/>
            <a:t> Sarah </a:t>
          </a:r>
          <a:r>
            <a:rPr lang="it-IT" sz="1400" kern="1200" dirty="0" err="1"/>
            <a:t>Connor</a:t>
          </a:r>
          <a:endParaRPr lang="en-US" sz="1400" kern="1200" dirty="0"/>
        </a:p>
      </dsp:txBody>
      <dsp:txXfrm>
        <a:off x="2150334" y="3753036"/>
        <a:ext cx="869962" cy="869962"/>
      </dsp:txXfrm>
    </dsp:sp>
    <dsp:sp modelId="{440946E9-A29E-4E56-A4B4-3665ABFA359A}">
      <dsp:nvSpPr>
        <dsp:cNvPr id="0" name=""/>
        <dsp:cNvSpPr/>
      </dsp:nvSpPr>
      <dsp:spPr>
        <a:xfrm rot="10800000">
          <a:off x="2587981" y="2695710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996891" y="2687811"/>
        <a:ext cx="43043" cy="43043"/>
      </dsp:txXfrm>
    </dsp:sp>
    <dsp:sp modelId="{997872C7-0121-4B45-B43A-22F0369C27D2}">
      <dsp:nvSpPr>
        <dsp:cNvPr id="0" name=""/>
        <dsp:cNvSpPr/>
      </dsp:nvSpPr>
      <dsp:spPr>
        <a:xfrm>
          <a:off x="1357669" y="2094177"/>
          <a:ext cx="1230312" cy="1230312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Face detector</a:t>
          </a:r>
          <a:endParaRPr lang="en-US" sz="1400" kern="1200" dirty="0"/>
        </a:p>
      </dsp:txBody>
      <dsp:txXfrm>
        <a:off x="1537844" y="2274352"/>
        <a:ext cx="869962" cy="869962"/>
      </dsp:txXfrm>
    </dsp:sp>
    <dsp:sp modelId="{589511B4-DD10-466B-A34E-F652A69A1FDA}">
      <dsp:nvSpPr>
        <dsp:cNvPr id="0" name=""/>
        <dsp:cNvSpPr/>
      </dsp:nvSpPr>
      <dsp:spPr>
        <a:xfrm rot="13500000">
          <a:off x="2894227" y="1956368"/>
          <a:ext cx="8608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60862" y="136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3136" y="1948470"/>
        <a:ext cx="43043" cy="43043"/>
      </dsp:txXfrm>
    </dsp:sp>
    <dsp:sp modelId="{A9686A26-FFEF-4E1A-8D51-BCA3CA4E13F5}">
      <dsp:nvSpPr>
        <dsp:cNvPr id="0" name=""/>
        <dsp:cNvSpPr/>
      </dsp:nvSpPr>
      <dsp:spPr>
        <a:xfrm>
          <a:off x="1970159" y="615493"/>
          <a:ext cx="1230312" cy="1230312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Speech </a:t>
          </a:r>
          <a:r>
            <a:rPr lang="it-IT" sz="1400" kern="1200" dirty="0" err="1"/>
            <a:t>recognition</a:t>
          </a:r>
          <a:endParaRPr lang="en-US" sz="1400" kern="1200" dirty="0"/>
        </a:p>
      </dsp:txBody>
      <dsp:txXfrm>
        <a:off x="2150334" y="795668"/>
        <a:ext cx="869962" cy="869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265D-1CB7-4B0D-9263-E7326EFDA228}">
      <dsp:nvSpPr>
        <dsp:cNvPr id="0" name=""/>
        <dsp:cNvSpPr/>
      </dsp:nvSpPr>
      <dsp:spPr>
        <a:xfrm>
          <a:off x="954085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6FB78-D66E-428F-92DD-AA7037B9C1D6}">
      <dsp:nvSpPr>
        <dsp:cNvPr id="0" name=""/>
        <dsp:cNvSpPr/>
      </dsp:nvSpPr>
      <dsp:spPr>
        <a:xfrm>
          <a:off x="186826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ROS</a:t>
          </a:r>
          <a:endParaRPr lang="en-US" sz="2800" kern="1200" dirty="0"/>
        </a:p>
      </dsp:txBody>
      <dsp:txXfrm>
        <a:off x="186826" y="2453542"/>
        <a:ext cx="2790032" cy="720000"/>
      </dsp:txXfrm>
    </dsp:sp>
    <dsp:sp modelId="{6A7C34D4-AEA4-456A-AA99-CCA94B18B834}">
      <dsp:nvSpPr>
        <dsp:cNvPr id="0" name=""/>
        <dsp:cNvSpPr/>
      </dsp:nvSpPr>
      <dsp:spPr>
        <a:xfrm>
          <a:off x="4232373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949FE-DA15-4154-9214-0F8DFEB7F7BC}">
      <dsp:nvSpPr>
        <dsp:cNvPr id="0" name=""/>
        <dsp:cNvSpPr/>
      </dsp:nvSpPr>
      <dsp:spPr>
        <a:xfrm>
          <a:off x="3465114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Choregraphe</a:t>
          </a:r>
          <a:endParaRPr lang="en-US" sz="2800" kern="1200" dirty="0"/>
        </a:p>
      </dsp:txBody>
      <dsp:txXfrm>
        <a:off x="3465114" y="2453542"/>
        <a:ext cx="2790032" cy="720000"/>
      </dsp:txXfrm>
    </dsp:sp>
    <dsp:sp modelId="{F5A3A0BD-71AB-45D2-8B57-D4298C9D2E7D}">
      <dsp:nvSpPr>
        <dsp:cNvPr id="0" name=""/>
        <dsp:cNvSpPr/>
      </dsp:nvSpPr>
      <dsp:spPr>
        <a:xfrm>
          <a:off x="7510662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25EA1-1649-4849-98DE-88AC5E7102AF}">
      <dsp:nvSpPr>
        <dsp:cNvPr id="0" name=""/>
        <dsp:cNvSpPr/>
      </dsp:nvSpPr>
      <dsp:spPr>
        <a:xfrm>
          <a:off x="6743403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Python </a:t>
          </a:r>
          <a:br>
            <a:rPr lang="it-IT" sz="2800" kern="1200" dirty="0"/>
          </a:br>
          <a:r>
            <a:rPr lang="it-IT" sz="2800" kern="1200" dirty="0"/>
            <a:t>C++</a:t>
          </a:r>
          <a:endParaRPr lang="en-US" sz="2800" kern="1200" dirty="0"/>
        </a:p>
      </dsp:txBody>
      <dsp:txXfrm>
        <a:off x="6743403" y="2453542"/>
        <a:ext cx="27900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89802-A482-42B8-AD79-60EB982050FA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14595-92EC-4070-8896-F4E4C00A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r>
              <a:rPr lang="it-IT" dirty="0"/>
              <a:t> are </a:t>
            </a:r>
            <a:r>
              <a:rPr lang="it-IT" dirty="0" err="1"/>
              <a:t>important</a:t>
            </a:r>
            <a:r>
              <a:rPr lang="it-IT" dirty="0"/>
              <a:t>… so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Pepper’s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4595-92EC-4070-8896-F4E4C00A9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9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0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9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9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B7B669-F1AF-4645-9681-724D3796CA7E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58FC6C-1CDF-482E-A623-0FB5515FF4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doc.aldebaran.com/2-5/software/choregraphe/tutos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doc.aldebaran.com/2-5/dev/naoqi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aldebaran.com/2-5/naoqi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ga.nz/file/11IjgCBb#LgIEon7rWvKYGGK92VoRZXg26afFEJ2LcxcR1VDeWH0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enon/mac-virtualbox-kernel-driver-error-df39e7e10cd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CCD4-6C02-164B-A473-B9CF454C3497}"/>
              </a:ext>
            </a:extLst>
          </p:cNvPr>
          <p:cNvSpPr txBox="1">
            <a:spLocks/>
          </p:cNvSpPr>
          <p:nvPr/>
        </p:nvSpPr>
        <p:spPr>
          <a:xfrm>
            <a:off x="2205681" y="1685581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/>
              <a:t>Lecture 7</a:t>
            </a:r>
            <a:br>
              <a:rPr lang="en-US" b="1" cap="none" dirty="0"/>
            </a:br>
            <a:r>
              <a:rPr lang="en-US" b="1" cap="none" dirty="0"/>
              <a:t>Robot Software (PEPPER</a:t>
            </a:r>
            <a:r>
              <a:rPr lang="en-US" b="1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6028B-CB3D-9F4F-91A3-044473E23202}"/>
              </a:ext>
            </a:extLst>
          </p:cNvPr>
          <p:cNvSpPr txBox="1">
            <a:spLocks/>
          </p:cNvSpPr>
          <p:nvPr/>
        </p:nvSpPr>
        <p:spPr>
          <a:xfrm>
            <a:off x="2891481" y="3441356"/>
            <a:ext cx="6400800" cy="1752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/>
              <a:t>Samuele</a:t>
            </a:r>
            <a:r>
              <a:rPr lang="en-US" sz="2000" dirty="0"/>
              <a:t> </a:t>
            </a:r>
            <a:r>
              <a:rPr lang="en-US" sz="2000" dirty="0" err="1"/>
              <a:t>Vinanzi</a:t>
            </a:r>
            <a:endParaRPr lang="en-US" sz="2000" dirty="0"/>
          </a:p>
          <a:p>
            <a:pPr algn="ctr"/>
            <a:r>
              <a:rPr lang="en-US" sz="2000" dirty="0"/>
              <a:t>Department of Computer Science, Kilburn Building,</a:t>
            </a:r>
          </a:p>
          <a:p>
            <a:pPr algn="ctr"/>
            <a:r>
              <a:rPr lang="en-US" sz="2000" dirty="0"/>
              <a:t>The University of Manchester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67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09A9B-CD0F-40F2-8092-4325E9C6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Robotics middleware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8EAC8-4D00-473F-B723-B408481E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r>
              <a:rPr lang="en-US" dirty="0"/>
              <a:t>Sensors and actuators are not standardized but produced by different makers.</a:t>
            </a:r>
          </a:p>
          <a:p>
            <a:endParaRPr lang="en-US" dirty="0"/>
          </a:p>
          <a:p>
            <a:r>
              <a:rPr lang="en-US" dirty="0"/>
              <a:t>A robot is a collection of heterogeneous hardware pieces.</a:t>
            </a:r>
          </a:p>
          <a:p>
            <a:endParaRPr lang="en-US" dirty="0"/>
          </a:p>
          <a:p>
            <a:r>
              <a:rPr lang="en-US" u="sng" dirty="0"/>
              <a:t>Problem</a:t>
            </a:r>
            <a:r>
              <a:rPr lang="en-US" dirty="0"/>
              <a:t>: how do we control all these devices from the application level?</a:t>
            </a:r>
          </a:p>
        </p:txBody>
      </p:sp>
      <p:pic>
        <p:nvPicPr>
          <p:cNvPr id="1026" name="Picture 2" descr="Risultato immagini per robot sensors&quot;">
            <a:extLst>
              <a:ext uri="{FF2B5EF4-FFF2-40B4-BE49-F238E27FC236}">
                <a16:creationId xmlns:a16="http://schemas.microsoft.com/office/drawing/2014/main" id="{3B27DBBB-D15A-4479-A649-0992EAE5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390" y="3263883"/>
            <a:ext cx="4526278" cy="20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5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CC7D2-32BC-473C-8AB0-404D735C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 err="1"/>
              <a:t>Robotics</a:t>
            </a:r>
            <a:r>
              <a:rPr lang="it-IT" dirty="0"/>
              <a:t> middleware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3CF15-0A25-4802-B494-30548860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33612" cy="4023360"/>
          </a:xfrm>
        </p:spPr>
        <p:txBody>
          <a:bodyPr>
            <a:normAutofit/>
          </a:bodyPr>
          <a:lstStyle/>
          <a:p>
            <a:r>
              <a:rPr lang="en-US" i="1" dirty="0"/>
              <a:t>Middleware</a:t>
            </a:r>
            <a:r>
              <a:rPr lang="en-US" dirty="0"/>
              <a:t> is quite a fuzzy term.</a:t>
            </a:r>
          </a:p>
          <a:p>
            <a:r>
              <a:rPr lang="en-US" dirty="0"/>
              <a:t>Broadly, it’s a software layer that connects several different systems.</a:t>
            </a:r>
          </a:p>
          <a:p>
            <a:endParaRPr lang="en-US" dirty="0"/>
          </a:p>
          <a:p>
            <a:r>
              <a:rPr lang="en-US" dirty="0"/>
              <a:t>In robotics, it’s a layer between hardware and software.</a:t>
            </a:r>
          </a:p>
          <a:p>
            <a:endParaRPr lang="en-US" dirty="0"/>
          </a:p>
          <a:p>
            <a:r>
              <a:rPr lang="en-US" dirty="0"/>
              <a:t>"Software glue".</a:t>
            </a:r>
          </a:p>
        </p:txBody>
      </p:sp>
      <p:pic>
        <p:nvPicPr>
          <p:cNvPr id="4098" name="Picture 2" descr="Risultato immagini per middleware software hardware&quot;">
            <a:extLst>
              <a:ext uri="{FF2B5EF4-FFF2-40B4-BE49-F238E27FC236}">
                <a16:creationId xmlns:a16="http://schemas.microsoft.com/office/drawing/2014/main" id="{CE24CD89-4FD1-40F1-8B4C-1C8159ED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1532" y="2736273"/>
            <a:ext cx="4526278" cy="210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1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06021-7E71-4D60-A77E-8912F341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Robotics</a:t>
            </a:r>
            <a:r>
              <a:rPr lang="it-IT" dirty="0"/>
              <a:t> middleware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DE3FF8-B8E1-4E58-972C-6EC473ED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14431"/>
            <a:ext cx="9720073" cy="2158738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just"/>
            <a:r>
              <a:rPr lang="en-US" sz="2400" dirty="0"/>
              <a:t>"</a:t>
            </a:r>
            <a:r>
              <a:rPr lang="en-US" sz="2400" i="1" dirty="0"/>
              <a:t>...robotic middleware is designed to </a:t>
            </a:r>
            <a:r>
              <a:rPr lang="en-US" sz="2400" b="1" i="1" dirty="0"/>
              <a:t>manage the complexity and heterogeneity </a:t>
            </a:r>
            <a:r>
              <a:rPr lang="en-US" sz="2400" i="1" dirty="0"/>
              <a:t>of the hardware and applications, promote the </a:t>
            </a:r>
            <a:r>
              <a:rPr lang="en-US" sz="2400" b="1" i="1" dirty="0"/>
              <a:t>integration</a:t>
            </a:r>
            <a:r>
              <a:rPr lang="en-US" sz="2400" i="1" dirty="0"/>
              <a:t> of new technologies, </a:t>
            </a:r>
            <a:r>
              <a:rPr lang="en-US" sz="2400" b="1" i="1" dirty="0"/>
              <a:t>simplify software</a:t>
            </a:r>
            <a:r>
              <a:rPr lang="en-US" sz="2400" i="1" dirty="0"/>
              <a:t> design, </a:t>
            </a:r>
            <a:r>
              <a:rPr lang="en-US" sz="2400" b="1" i="1" dirty="0"/>
              <a:t>hide the complexity</a:t>
            </a:r>
            <a:r>
              <a:rPr lang="en-US" sz="2400" i="1" dirty="0"/>
              <a:t> of low-level communication and the sensor heterogeneity of the sensors, improve software quality, </a:t>
            </a:r>
            <a:r>
              <a:rPr lang="en-US" sz="2400" b="1" i="1" dirty="0"/>
              <a:t>reuse robotic software</a:t>
            </a:r>
            <a:r>
              <a:rPr lang="en-US" sz="2400" i="1" dirty="0"/>
              <a:t> infrastructure across multiple research efforts, and to reduce production costs.</a:t>
            </a:r>
            <a:r>
              <a:rPr lang="en-US" sz="2400" dirty="0"/>
              <a:t>"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BBB0AB-8378-49B7-ACA8-5AC42978147E}"/>
              </a:ext>
            </a:extLst>
          </p:cNvPr>
          <p:cNvSpPr txBox="1"/>
          <p:nvPr/>
        </p:nvSpPr>
        <p:spPr>
          <a:xfrm>
            <a:off x="7727623" y="490193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Elkady</a:t>
            </a:r>
            <a:r>
              <a:rPr lang="en-US" dirty="0"/>
              <a:t> (2012)</a:t>
            </a:r>
          </a:p>
        </p:txBody>
      </p:sp>
    </p:spTree>
    <p:extLst>
      <p:ext uri="{BB962C8B-B14F-4D97-AF65-F5344CB8AC3E}">
        <p14:creationId xmlns:p14="http://schemas.microsoft.com/office/powerpoint/2010/main" val="227506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01CB5-2EED-452C-911F-22159B12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Robotics middleware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CC7C1-9FB4-4916-AB34-91454D10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61889" cy="3879130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Advantages: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2200" dirty="0"/>
              <a:t>Modularity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Reconfigurability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Reduced coupling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Language independent</a:t>
            </a:r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r>
              <a:rPr lang="en-US" sz="2200" dirty="0"/>
              <a:t>Middleware takes care of: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2200" dirty="0"/>
              <a:t>Information sharing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Timing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Data buffering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Hardware abstraction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3F24BB7-0B4F-4215-A104-0198475FE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2" r="28022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6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1B1D1-7277-4DA0-BD17-14E572FF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Robotics</a:t>
            </a:r>
            <a:r>
              <a:rPr lang="it-IT" dirty="0"/>
              <a:t> middleware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094D42-18F2-4CD0-816C-E701FC07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24919" cy="4023360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dirty="0">
                <a:solidFill>
                  <a:schemeClr val="accent4"/>
                </a:solidFill>
              </a:rPr>
              <a:t>application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hardware</a:t>
            </a:r>
            <a:r>
              <a:rPr lang="en-US" dirty="0"/>
              <a:t> elements are considered "</a:t>
            </a:r>
            <a:r>
              <a:rPr lang="en-US" i="1" dirty="0"/>
              <a:t>nodes</a:t>
            </a:r>
            <a:r>
              <a:rPr lang="en-US" dirty="0"/>
              <a:t>" which are connected by the middleware infrastructure.</a:t>
            </a:r>
          </a:p>
          <a:p>
            <a:endParaRPr lang="en-US" dirty="0"/>
          </a:p>
          <a:p>
            <a:r>
              <a:rPr lang="en-US" dirty="0"/>
              <a:t>Each node specifies its inputs and outputs. 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FBCB53A0-93A2-40E1-9843-64F36182E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560219"/>
              </p:ext>
            </p:extLst>
          </p:nvPr>
        </p:nvGraphicFramePr>
        <p:xfrm>
          <a:off x="4897749" y="12395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25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6F20-1F94-435C-ADE9-DA9E48CF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Middleware case study: ROS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4334-1710-49B5-8726-14F089AB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102" cy="4023360"/>
          </a:xfrm>
        </p:spPr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obot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 (not an OS though!)</a:t>
            </a:r>
          </a:p>
          <a:p>
            <a:r>
              <a:rPr lang="en-US" dirty="0"/>
              <a:t>Most widespread robotics middleware. Open source, thousands of projects, documentation and supported by the community.</a:t>
            </a:r>
          </a:p>
          <a:p>
            <a:r>
              <a:rPr lang="en-US" dirty="0"/>
              <a:t>Nodes </a:t>
            </a:r>
            <a:r>
              <a:rPr lang="en-US" b="1" dirty="0"/>
              <a:t>publish</a:t>
            </a:r>
            <a:r>
              <a:rPr lang="en-US" dirty="0"/>
              <a:t> on </a:t>
            </a:r>
            <a:r>
              <a:rPr lang="en-US" b="1" dirty="0"/>
              <a:t>topics</a:t>
            </a:r>
            <a:r>
              <a:rPr lang="en-US" dirty="0"/>
              <a:t> which are read by </a:t>
            </a:r>
            <a:r>
              <a:rPr lang="en-US" b="1" dirty="0"/>
              <a:t>subscriber</a:t>
            </a:r>
            <a:r>
              <a:rPr lang="en-US" dirty="0"/>
              <a:t> nodes (e.g.: a camera streaming images).</a:t>
            </a:r>
          </a:p>
          <a:p>
            <a:r>
              <a:rPr lang="en-US" dirty="0"/>
              <a:t>Other communication mechanisms (e.g. on-demand "services").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0AAD6302-314B-4329-83E0-528ED2EA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11" y="2637546"/>
            <a:ext cx="5773365" cy="3565052"/>
          </a:xfrm>
          <a:prstGeom prst="rect">
            <a:avLst/>
          </a:prstGeom>
        </p:spPr>
      </p:pic>
      <p:pic>
        <p:nvPicPr>
          <p:cNvPr id="2050" name="Picture 2" descr="Risultato immagini per ros logo&quot;">
            <a:extLst>
              <a:ext uri="{FF2B5EF4-FFF2-40B4-BE49-F238E27FC236}">
                <a16:creationId xmlns:a16="http://schemas.microsoft.com/office/drawing/2014/main" id="{343BBF9B-D22D-4F82-976D-9CAEC36A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93" y="1335023"/>
            <a:ext cx="2542346" cy="6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0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43656-4397-4426-9E4F-5FE60A88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Middleware case study: ROS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A0A073-AF5D-4ED2-A2A4-35466662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1" y="2188124"/>
            <a:ext cx="6257925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35E87D-0181-4BEC-9DBF-6ACF8C00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89" y="3748659"/>
            <a:ext cx="5305425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041F3-0BFA-46F4-B5D4-11BA4B921141}"/>
              </a:ext>
            </a:extLst>
          </p:cNvPr>
          <p:cNvSpPr txBox="1"/>
          <p:nvPr/>
        </p:nvSpPr>
        <p:spPr>
          <a:xfrm>
            <a:off x="2948664" y="5566902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Publisher</a:t>
            </a:r>
            <a:endParaRPr lang="en-US" sz="22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552947-8EB0-4725-AC11-AA3BBAE38AC9}"/>
              </a:ext>
            </a:extLst>
          </p:cNvPr>
          <p:cNvSpPr txBox="1"/>
          <p:nvPr/>
        </p:nvSpPr>
        <p:spPr>
          <a:xfrm>
            <a:off x="8302370" y="2675189"/>
            <a:ext cx="1356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/>
              <a:t>Subscriber</a:t>
            </a:r>
            <a:endParaRPr lang="en-US" sz="2200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AD29E3B-7513-4830-95C3-38B763DAEF5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540332" y="5063191"/>
            <a:ext cx="1" cy="5037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A959C4B-1757-49E5-BBBD-2A40AF9E93AB}"/>
              </a:ext>
            </a:extLst>
          </p:cNvPr>
          <p:cNvCxnSpPr>
            <a:cxnSpLocks/>
          </p:cNvCxnSpPr>
          <p:nvPr/>
        </p:nvCxnSpPr>
        <p:spPr>
          <a:xfrm>
            <a:off x="8980601" y="3106076"/>
            <a:ext cx="1" cy="571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F6FDD-8516-4D22-AB9A-A917DBAD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Middleware case study: YARP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15E14-CE21-4A5B-A6E2-E0CEE52D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</a:t>
            </a:r>
            <a:r>
              <a:rPr lang="en-US" dirty="0"/>
              <a:t>et </a:t>
            </a:r>
            <a:r>
              <a:rPr lang="en-US" b="1" dirty="0"/>
              <a:t>A</a:t>
            </a:r>
            <a:r>
              <a:rPr lang="en-US" dirty="0"/>
              <a:t>nother </a:t>
            </a:r>
            <a:r>
              <a:rPr lang="en-US" b="1" dirty="0"/>
              <a:t>R</a:t>
            </a:r>
            <a:r>
              <a:rPr lang="en-US" dirty="0"/>
              <a:t>obot </a:t>
            </a:r>
            <a:r>
              <a:rPr lang="en-US" b="1" dirty="0"/>
              <a:t>P</a:t>
            </a:r>
            <a:r>
              <a:rPr lang="en-US" dirty="0"/>
              <a:t>latform</a:t>
            </a:r>
          </a:p>
          <a:p>
            <a:r>
              <a:rPr lang="en-US" dirty="0"/>
              <a:t>Very similar to ROS, uses the same publisher/subscriber protocol.</a:t>
            </a:r>
          </a:p>
          <a:p>
            <a:r>
              <a:rPr lang="en-US" dirty="0"/>
              <a:t>Smaller community, used mainly for certain robots (e.g. iCub).</a:t>
            </a:r>
          </a:p>
          <a:p>
            <a:r>
              <a:rPr lang="en-US" dirty="0"/>
              <a:t>Mainly C++, bindings for other languages.</a:t>
            </a:r>
          </a:p>
        </p:txBody>
      </p:sp>
      <p:pic>
        <p:nvPicPr>
          <p:cNvPr id="3078" name="Picture 6" descr="Risultato immagini per icub yarp&quot;">
            <a:extLst>
              <a:ext uri="{FF2B5EF4-FFF2-40B4-BE49-F238E27FC236}">
                <a16:creationId xmlns:a16="http://schemas.microsoft.com/office/drawing/2014/main" id="{6D9A6B6A-C19B-45A3-8494-C28A5357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2" y="4505727"/>
            <a:ext cx="4509155" cy="21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isultato immagini per yarp logo&quot;">
            <a:extLst>
              <a:ext uri="{FF2B5EF4-FFF2-40B4-BE49-F238E27FC236}">
                <a16:creationId xmlns:a16="http://schemas.microsoft.com/office/drawing/2014/main" id="{A29410A7-36D8-4D1D-BF62-5E2B47DC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65" y="1357172"/>
            <a:ext cx="3059864" cy="92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7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6E36BB-7176-4E0A-8D68-738162B9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case study: </a:t>
            </a:r>
            <a:r>
              <a:rPr lang="en-US" dirty="0" err="1"/>
              <a:t>naoqi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8C05DE-405E-4CA0-8C89-26158331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57425"/>
            <a:ext cx="7910322" cy="4023360"/>
          </a:xfrm>
        </p:spPr>
        <p:txBody>
          <a:bodyPr/>
          <a:lstStyle/>
          <a:p>
            <a:r>
              <a:rPr lang="en-US" dirty="0"/>
              <a:t>Proprietary software of SoftBank Robotics.</a:t>
            </a:r>
          </a:p>
          <a:p>
            <a:r>
              <a:rPr lang="en-US" dirty="0"/>
              <a:t>Used across their robots: Nao, Pepper and Romeo.</a:t>
            </a:r>
          </a:p>
          <a:p>
            <a:r>
              <a:rPr lang="en-US" dirty="0"/>
              <a:t>Interfaces in Python and C++.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this later on…</a:t>
            </a:r>
          </a:p>
          <a:p>
            <a:endParaRPr lang="en-US" dirty="0"/>
          </a:p>
        </p:txBody>
      </p:sp>
      <p:pic>
        <p:nvPicPr>
          <p:cNvPr id="1026" name="Picture 2" descr="naoqi_home">
            <a:extLst>
              <a:ext uri="{FF2B5EF4-FFF2-40B4-BE49-F238E27FC236}">
                <a16:creationId xmlns:a16="http://schemas.microsoft.com/office/drawing/2014/main" id="{B198F028-D0FE-4B6F-9A62-370CC5AB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178249"/>
            <a:ext cx="2981325" cy="56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o immagini per naoqi">
            <a:extLst>
              <a:ext uri="{FF2B5EF4-FFF2-40B4-BE49-F238E27FC236}">
                <a16:creationId xmlns:a16="http://schemas.microsoft.com/office/drawing/2014/main" id="{153F02C1-190F-451B-81DA-FC91A688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016497"/>
            <a:ext cx="4148138" cy="28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9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3290D-C647-4FA7-B4ED-A0BF4921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PROGRAMMING PEPPER</a:t>
            </a:r>
            <a:endParaRPr lang="en-US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C063FE26-AF11-4FBA-AE62-3580D63AF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543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7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73BCF0-00E7-4138-ADB8-6DAB8FEF0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5" y="640080"/>
            <a:ext cx="4724852" cy="3652405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CODING FOR humanoid robots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7FCAE6-2FC0-4748-9A31-9C4A5C9B2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5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5818D-2EE8-4F62-936B-0C8E093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CHoregraphe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A56D7-7CB4-43A3-84E0-15BF981C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99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Easiest</a:t>
            </a:r>
            <a:r>
              <a:rPr lang="it-IT" dirty="0"/>
              <a:t> way of programming the robot.</a:t>
            </a:r>
            <a:endParaRPr lang="en-US" dirty="0"/>
          </a:p>
          <a:p>
            <a:r>
              <a:rPr lang="en-US" dirty="0"/>
              <a:t>No code: only graphical blocks that are combined to form behaviors.</a:t>
            </a:r>
          </a:p>
          <a:p>
            <a:endParaRPr lang="en-US" dirty="0"/>
          </a:p>
          <a:p>
            <a:r>
              <a:rPr lang="en-US" dirty="0"/>
              <a:t>Useful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Learning robot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Developing simple behaviors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Monitoring the robot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Designing animations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28016" lvl="1" indent="0">
              <a:buNone/>
            </a:pPr>
            <a:r>
              <a:rPr lang="en-US" sz="2400" dirty="0">
                <a:hlinkClick r:id="rId2"/>
              </a:rPr>
              <a:t>http://doc.aldebaran.com/2-5/software/choregraphe/tutos/index.html</a:t>
            </a:r>
            <a:endParaRPr lang="en-US" sz="2200" dirty="0"/>
          </a:p>
        </p:txBody>
      </p:sp>
      <p:pic>
        <p:nvPicPr>
          <p:cNvPr id="1026" name="Picture 2" descr="Risultato immagini per choregraphe logo&quot;">
            <a:extLst>
              <a:ext uri="{FF2B5EF4-FFF2-40B4-BE49-F238E27FC236}">
                <a16:creationId xmlns:a16="http://schemas.microsoft.com/office/drawing/2014/main" id="{623D84E5-DCC8-4D22-8860-C5FEAFC7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11" y="548640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7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38049-AA06-446F-AACC-844AFE0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Choregraphe</a:t>
            </a:r>
            <a:r>
              <a:rPr lang="it-IT" dirty="0"/>
              <a:t> OVERVIEW</a:t>
            </a:r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DC4F852-1EFC-47A9-B209-BDF3CF09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78" y="1948714"/>
            <a:ext cx="8478844" cy="4548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693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B1D34-FD27-4CE7-B202-4F993F21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CHOREGRAPHE OVERVIEW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F9417D-18BA-4FFC-BBDB-4B859579E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51" y="2185186"/>
            <a:ext cx="9119697" cy="421097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06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0D270-A982-4729-B681-7597911E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D74C27-74CA-480D-A1FE-D7798F78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NAOqi</a:t>
            </a:r>
            <a:r>
              <a:rPr lang="en-US" dirty="0"/>
              <a:t> is the name of the main software that runs on the robot and controls it.</a:t>
            </a:r>
          </a:p>
          <a:p>
            <a:r>
              <a:rPr lang="en-US" dirty="0"/>
              <a:t>Interfaces in Python and C++.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http://doc.aldebaran.com/2-5/dev/naoqi/index.html</a:t>
            </a:r>
            <a:endParaRPr lang="en-US" dirty="0"/>
          </a:p>
        </p:txBody>
      </p:sp>
      <p:pic>
        <p:nvPicPr>
          <p:cNvPr id="4" name="Picture 2" descr="Cross language">
            <a:extLst>
              <a:ext uri="{FF2B5EF4-FFF2-40B4-BE49-F238E27FC236}">
                <a16:creationId xmlns:a16="http://schemas.microsoft.com/office/drawing/2014/main" id="{76E736E1-8FD5-4D5B-9E2A-982F440F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94" y="3768561"/>
            <a:ext cx="4365865" cy="308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09BEE-C858-4A6F-9A7D-46E96E06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pic>
        <p:nvPicPr>
          <p:cNvPr id="2050" name="Picture 2" descr="broker, modules and methods">
            <a:extLst>
              <a:ext uri="{FF2B5EF4-FFF2-40B4-BE49-F238E27FC236}">
                <a16:creationId xmlns:a16="http://schemas.microsoft.com/office/drawing/2014/main" id="{D25BC675-6F40-4E8C-8D90-E74D208F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00" y="1858284"/>
            <a:ext cx="6992399" cy="477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48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4CD76-E55F-40FB-8D72-D705542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8EA60-FDFB-49F7-848A-99F82398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141002" cy="2832755"/>
          </a:xfrm>
          <a:solidFill>
            <a:schemeClr val="accent6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naoqi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endParaRPr lang="en-US" dirty="0">
              <a:solidFill>
                <a:schemeClr val="bg1"/>
              </a:solidFill>
              <a:latin typeface="Corbel Light" panose="020B030302020402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IP = "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pepper.local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PORT = 9559</a:t>
            </a:r>
          </a:p>
          <a:p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tts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ALTextToSpeech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", IP, PORT)</a:t>
            </a:r>
          </a:p>
          <a:p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tts.setLanguage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("English")</a:t>
            </a:r>
          </a:p>
          <a:p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tts.say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("Hello, world!")</a:t>
            </a:r>
          </a:p>
        </p:txBody>
      </p:sp>
      <p:pic>
        <p:nvPicPr>
          <p:cNvPr id="4098" name="Picture 2" descr="Risultato immagini per pepper robot&quot;">
            <a:extLst>
              <a:ext uri="{FF2B5EF4-FFF2-40B4-BE49-F238E27FC236}">
                <a16:creationId xmlns:a16="http://schemas.microsoft.com/office/drawing/2014/main" id="{42B6F2F2-6172-4A7D-BC97-6DD850AA5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21135" r="20166" b="20709"/>
          <a:stretch/>
        </p:blipFill>
        <p:spPr bwMode="auto">
          <a:xfrm>
            <a:off x="8288398" y="3934585"/>
            <a:ext cx="2932975" cy="272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metto: ovale 3">
            <a:extLst>
              <a:ext uri="{FF2B5EF4-FFF2-40B4-BE49-F238E27FC236}">
                <a16:creationId xmlns:a16="http://schemas.microsoft.com/office/drawing/2014/main" id="{E0E92717-19E5-4CBB-8A3B-CD024A02C303}"/>
              </a:ext>
            </a:extLst>
          </p:cNvPr>
          <p:cNvSpPr/>
          <p:nvPr/>
        </p:nvSpPr>
        <p:spPr>
          <a:xfrm>
            <a:off x="9646445" y="2722838"/>
            <a:ext cx="1948525" cy="11430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7961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4CD76-E55F-40FB-8D72-D705542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8EA60-FDFB-49F7-848A-99F82398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766" y="2648932"/>
            <a:ext cx="5152936" cy="4005867"/>
          </a:xfr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naoqi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endParaRPr lang="en-US" sz="2000" dirty="0">
              <a:solidFill>
                <a:schemeClr val="bg1"/>
              </a:solidFill>
              <a:latin typeface="Corbel Light" panose="020B030302020402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IP = "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pepper.local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</a:t>
            </a:r>
          </a:p>
          <a:p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PORT = 9559</a:t>
            </a:r>
          </a:p>
          <a:p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motion = 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ALMotion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", IP, PORT)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tts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   = 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ALTextToSpeech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", IP, PORT)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motion.moveInit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id = </a:t>
            </a:r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motion.post.moveTo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(0.5, 0, 0)	 # (x; y; theta)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motion.wait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(id, 0)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tts.say</a:t>
            </a:r>
            <a:r>
              <a:rPr lang="en-US" sz="2000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("I have walked")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C51141D-AE76-44D5-A0B7-BC3A45E5CDAF}"/>
              </a:ext>
            </a:extLst>
          </p:cNvPr>
          <p:cNvSpPr txBox="1">
            <a:spLocks/>
          </p:cNvSpPr>
          <p:nvPr/>
        </p:nvSpPr>
        <p:spPr>
          <a:xfrm>
            <a:off x="1024128" y="2001520"/>
            <a:ext cx="5152936" cy="369858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naoqi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endParaRPr lang="en-US" dirty="0">
              <a:solidFill>
                <a:schemeClr val="bg1"/>
              </a:solidFill>
              <a:latin typeface="Corbel Light" panose="020B030302020402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IP = "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pepper.local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PORT = 9559</a:t>
            </a:r>
          </a:p>
          <a:p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motion = 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ALMotion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", IP, PORT)</a:t>
            </a:r>
          </a:p>
          <a:p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tts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    = 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ALProxy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ALTextToSpeech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", IP, PORT)</a:t>
            </a:r>
          </a:p>
          <a:p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motion.moveInit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motion.moveTo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(0.5, 0, 0)	 # (x; y; theta)</a:t>
            </a:r>
          </a:p>
          <a:p>
            <a:r>
              <a:rPr lang="en-US" dirty="0" err="1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tts.say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</a:rPr>
              <a:t>("I am walking")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C70BD-4663-4127-A5EF-C1C57332D4C4}"/>
              </a:ext>
            </a:extLst>
          </p:cNvPr>
          <p:cNvSpPr txBox="1"/>
          <p:nvPr/>
        </p:nvSpPr>
        <p:spPr>
          <a:xfrm>
            <a:off x="8264015" y="1460086"/>
            <a:ext cx="230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Talks after </a:t>
            </a:r>
            <a:r>
              <a:rPr lang="it-IT" sz="2200" dirty="0" err="1"/>
              <a:t>walking</a:t>
            </a:r>
            <a:endParaRPr lang="en-US" sz="2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01BA39-ABE9-423F-8721-D377F3EEFCAE}"/>
              </a:ext>
            </a:extLst>
          </p:cNvPr>
          <p:cNvSpPr txBox="1"/>
          <p:nvPr/>
        </p:nvSpPr>
        <p:spPr>
          <a:xfrm>
            <a:off x="2330042" y="6133646"/>
            <a:ext cx="2314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Talks </a:t>
            </a:r>
            <a:r>
              <a:rPr lang="it-IT" sz="2200" dirty="0" err="1"/>
              <a:t>while</a:t>
            </a:r>
            <a:r>
              <a:rPr lang="it-IT" sz="2200" dirty="0"/>
              <a:t> </a:t>
            </a:r>
            <a:r>
              <a:rPr lang="it-IT" sz="2200" dirty="0" err="1"/>
              <a:t>walking</a:t>
            </a:r>
            <a:endParaRPr lang="en-US" sz="22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AA6F055-A846-4602-BE7F-17E4DC82C37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487474" y="5786092"/>
            <a:ext cx="0" cy="3475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56963A6-F273-4F82-ADA4-9D0DCC25A79E}"/>
              </a:ext>
            </a:extLst>
          </p:cNvPr>
          <p:cNvCxnSpPr>
            <a:cxnSpLocks/>
          </p:cNvCxnSpPr>
          <p:nvPr/>
        </p:nvCxnSpPr>
        <p:spPr>
          <a:xfrm>
            <a:off x="9414234" y="1902880"/>
            <a:ext cx="1" cy="571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F30EE-DC58-446B-98CC-EA2648CB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35A2C-F1EE-4F2E-A096-A2C4BDED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77696"/>
            <a:ext cx="9720072" cy="2880360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ALVideoDevice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ALTextToSpeech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ALAnimatedSpeech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ALMotion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ALFaceTracker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ALLeds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ALLandmarkDetection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ALMemory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ALSpeechRecognition</a:t>
            </a:r>
            <a:r>
              <a:rPr lang="en-US" dirty="0"/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5EF96C-4DF9-46BF-BA5C-68D63ADE0C4F}"/>
              </a:ext>
            </a:extLst>
          </p:cNvPr>
          <p:cNvSpPr txBox="1"/>
          <p:nvPr/>
        </p:nvSpPr>
        <p:spPr>
          <a:xfrm>
            <a:off x="1024128" y="2084832"/>
            <a:ext cx="9720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Useful modules to keep in mind (check documentation for full API description):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E78914-1F34-4BC8-8FDB-21F33D649C13}"/>
              </a:ext>
            </a:extLst>
          </p:cNvPr>
          <p:cNvSpPr txBox="1"/>
          <p:nvPr/>
        </p:nvSpPr>
        <p:spPr>
          <a:xfrm>
            <a:off x="1024128" y="5920033"/>
            <a:ext cx="9720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API documentation: </a:t>
            </a:r>
            <a:r>
              <a:rPr lang="en-US" sz="2200" dirty="0">
                <a:hlinkClick r:id="rId2"/>
              </a:rPr>
              <a:t>http://doc.aldebaran.com/2-5/naoqi/index.html</a:t>
            </a:r>
            <a:r>
              <a:rPr lang="en-US" sz="2200" dirty="0"/>
              <a:t> (you'll need it!)</a:t>
            </a:r>
          </a:p>
        </p:txBody>
      </p:sp>
    </p:spTree>
    <p:extLst>
      <p:ext uri="{BB962C8B-B14F-4D97-AF65-F5344CB8AC3E}">
        <p14:creationId xmlns:p14="http://schemas.microsoft.com/office/powerpoint/2010/main" val="1594140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E62E6-0A52-4869-8476-F8686C3B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for the </a:t>
            </a:r>
            <a:r>
              <a:rPr lang="it-IT" dirty="0" err="1"/>
              <a:t>practical</a:t>
            </a:r>
            <a:r>
              <a:rPr lang="it-IT" dirty="0"/>
              <a:t> labs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B85ABA-652E-4D27-BB44-BBB76B97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Download </a:t>
            </a:r>
            <a:r>
              <a:rPr lang="en-GB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from:</a:t>
            </a:r>
            <a:b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https://www.virtualbox.org/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Download the </a:t>
            </a:r>
            <a:r>
              <a:rPr lang="en-GB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 machine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(~5Gb) with all the required software already pre-installed from: </a:t>
            </a:r>
            <a:r>
              <a:rPr lang="en-GB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https://mega.nz/file/11IjgCBb#LgIEon7rWvKYGGK92VoRZXg26afFEJ2LcxcR1VDeWH0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Launch VirtualBox. In the top menu, click on “File”, then “Import Appliance…” and select the OVA file you just downloaded. Click “Next”, then “Import”.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(For Mac users) Be sure to follow this guide to allow the program to run correctly:</a:t>
            </a:r>
            <a:b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https://medium.com/@Aenon/mac-virtualbox-kernel-driver-error-df39e7e10cd8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79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agine che contiene interni, giallo, idrante, sedendo&#10;&#10;Descrizione generata automaticamente">
            <a:extLst>
              <a:ext uri="{FF2B5EF4-FFF2-40B4-BE49-F238E27FC236}">
                <a16:creationId xmlns:a16="http://schemas.microsoft.com/office/drawing/2014/main" id="{68B3622F-4892-4C50-8B74-9E615E317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B768162-3734-4E47-8010-C0203427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Expected learning outcomes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FC679-D65B-4B9A-BC02-33417603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1-hour </a:t>
            </a:r>
            <a:r>
              <a:rPr lang="en-US" b="1" dirty="0"/>
              <a:t>technical</a:t>
            </a:r>
            <a:r>
              <a:rPr lang="en-US" dirty="0"/>
              <a:t> lecture followed by two 2-hours </a:t>
            </a:r>
            <a:r>
              <a:rPr lang="en-US" b="1" dirty="0"/>
              <a:t>practical</a:t>
            </a:r>
            <a:r>
              <a:rPr lang="en-US" dirty="0"/>
              <a:t> labs.</a:t>
            </a:r>
          </a:p>
          <a:p>
            <a:pPr marL="0" indent="0">
              <a:buNone/>
            </a:pPr>
            <a:r>
              <a:rPr lang="en-US" dirty="0"/>
              <a:t>What are you going to learn from them?</a:t>
            </a:r>
          </a:p>
          <a:p>
            <a:pPr marL="0" indent="0">
              <a:buNone/>
            </a:pP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Anatomy of a common humanoid robot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What is a </a:t>
            </a:r>
            <a:r>
              <a:rPr lang="en-US" sz="2200" i="1" dirty="0"/>
              <a:t>middleware</a:t>
            </a:r>
            <a:r>
              <a:rPr lang="en-US" sz="2200" dirty="0"/>
              <a:t> and which libraries are currently available for robotics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How to use </a:t>
            </a:r>
            <a:r>
              <a:rPr lang="en-US" sz="2200" dirty="0" err="1"/>
              <a:t>Choregraphe</a:t>
            </a:r>
            <a:r>
              <a:rPr lang="en-US" sz="2200" dirty="0"/>
              <a:t> to graphically program a Pepper robot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How to code for Pepper using Python and </a:t>
            </a:r>
            <a:r>
              <a:rPr lang="en-US" sz="2200" dirty="0" err="1"/>
              <a:t>NAOqi</a:t>
            </a:r>
            <a:endParaRPr lang="en-US" sz="22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45720">
              <a:buNone/>
            </a:pPr>
            <a:r>
              <a:rPr lang="en-US" dirty="0"/>
              <a:t>You are expected to develop </a:t>
            </a:r>
            <a:r>
              <a:rPr lang="en-US" b="1" dirty="0"/>
              <a:t>hands-on</a:t>
            </a:r>
            <a:r>
              <a:rPr lang="en-US" dirty="0"/>
              <a:t> skills in robotics.</a:t>
            </a:r>
          </a:p>
        </p:txBody>
      </p:sp>
    </p:spTree>
    <p:extLst>
      <p:ext uri="{BB962C8B-B14F-4D97-AF65-F5344CB8AC3E}">
        <p14:creationId xmlns:p14="http://schemas.microsoft.com/office/powerpoint/2010/main" val="19097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90267-88DB-4C17-B6FE-8C1FABA3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WHY HUMANOID robots?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F387F8-566D-4E8B-8A61-79AE7133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 humanoid robot is a machine that resembles the human body structure and capabilities.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But… the human body is complex!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So why do we bother?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0BEADF-20B2-4635-9387-6DBE845EE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r="19730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A74DC-43DE-48DE-ACB5-9D6DED6F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robot workflow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E05EC40-394D-4F3A-A632-F2BF18A0D7BD}"/>
              </a:ext>
            </a:extLst>
          </p:cNvPr>
          <p:cNvGrpSpPr/>
          <p:nvPr/>
        </p:nvGrpSpPr>
        <p:grpSpPr>
          <a:xfrm>
            <a:off x="1181924" y="2847484"/>
            <a:ext cx="9828151" cy="3390421"/>
            <a:chOff x="1170997" y="1588951"/>
            <a:chExt cx="9828151" cy="3390421"/>
          </a:xfrm>
        </p:grpSpPr>
        <p:graphicFrame>
          <p:nvGraphicFramePr>
            <p:cNvPr id="18" name="Diagramma 17">
              <a:extLst>
                <a:ext uri="{FF2B5EF4-FFF2-40B4-BE49-F238E27FC236}">
                  <a16:creationId xmlns:a16="http://schemas.microsoft.com/office/drawing/2014/main" id="{FA312EFD-3F4C-47EF-9699-9B2E7AA56A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2709552"/>
                </p:ext>
              </p:extLst>
            </p:nvPr>
          </p:nvGraphicFramePr>
          <p:xfrm>
            <a:off x="2722771" y="1588951"/>
            <a:ext cx="6263588" cy="3390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A3D89657-6B6C-4B6D-8470-6561870A2875}"/>
                </a:ext>
              </a:extLst>
            </p:cNvPr>
            <p:cNvGrpSpPr/>
            <p:nvPr/>
          </p:nvGrpSpPr>
          <p:grpSpPr>
            <a:xfrm>
              <a:off x="1170997" y="2299107"/>
              <a:ext cx="1082010" cy="1454499"/>
              <a:chOff x="1247421" y="2128389"/>
              <a:chExt cx="1082010" cy="1454499"/>
            </a:xfrm>
          </p:grpSpPr>
          <p:pic>
            <p:nvPicPr>
              <p:cNvPr id="25" name="Immagine 24" descr="Immagine che contiene recinto, segnale&#10;&#10;Descrizione generata automaticamente">
                <a:extLst>
                  <a:ext uri="{FF2B5EF4-FFF2-40B4-BE49-F238E27FC236}">
                    <a16:creationId xmlns:a16="http://schemas.microsoft.com/office/drawing/2014/main" id="{1C7A2BE4-F827-43E1-87C9-6442D2578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7421" y="2128389"/>
                <a:ext cx="1013918" cy="1013918"/>
              </a:xfrm>
              <a:prstGeom prst="rect">
                <a:avLst/>
              </a:prstGeom>
            </p:spPr>
          </p:pic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2AF6F5F-2BE7-4278-BD0E-C27A10AFC866}"/>
                  </a:ext>
                </a:extLst>
              </p:cNvPr>
              <p:cNvSpPr txBox="1"/>
              <p:nvPr/>
            </p:nvSpPr>
            <p:spPr>
              <a:xfrm>
                <a:off x="1415030" y="3275111"/>
                <a:ext cx="914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/>
                  <a:t>Actuators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59A31C98-A016-443A-B68C-B504522E4E8F}"/>
                </a:ext>
              </a:extLst>
            </p:cNvPr>
            <p:cNvGrpSpPr/>
            <p:nvPr/>
          </p:nvGrpSpPr>
          <p:grpSpPr>
            <a:xfrm>
              <a:off x="9883838" y="2299107"/>
              <a:ext cx="1115310" cy="1454499"/>
              <a:chOff x="9065682" y="2128389"/>
              <a:chExt cx="1115310" cy="1454499"/>
            </a:xfrm>
          </p:grpSpPr>
          <p:pic>
            <p:nvPicPr>
              <p:cNvPr id="23" name="Immagine 22" descr="Immagine che contiene segnale&#10;&#10;Descrizione generata automaticamente">
                <a:extLst>
                  <a:ext uri="{FF2B5EF4-FFF2-40B4-BE49-F238E27FC236}">
                    <a16:creationId xmlns:a16="http://schemas.microsoft.com/office/drawing/2014/main" id="{7CB2F10C-F935-48BD-BF02-74C8FCD9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9480" y="2128389"/>
                <a:ext cx="1081512" cy="1081512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C2A015E-53B4-4399-9D10-A6786DD3A392}"/>
                  </a:ext>
                </a:extLst>
              </p:cNvPr>
              <p:cNvSpPr txBox="1"/>
              <p:nvPr/>
            </p:nvSpPr>
            <p:spPr>
              <a:xfrm>
                <a:off x="9065682" y="3275111"/>
                <a:ext cx="1115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/>
                  <a:t>Sensors</a:t>
                </a:r>
              </a:p>
            </p:txBody>
          </p:sp>
        </p:grpSp>
        <p:cxnSp>
          <p:nvCxnSpPr>
            <p:cNvPr id="21" name="Connettore curvo 20">
              <a:extLst>
                <a:ext uri="{FF2B5EF4-FFF2-40B4-BE49-F238E27FC236}">
                  <a16:creationId xmlns:a16="http://schemas.microsoft.com/office/drawing/2014/main" id="{273CB400-FFBC-4DA2-BE90-0BD47A7761C8}"/>
                </a:ext>
              </a:extLst>
            </p:cNvPr>
            <p:cNvCxnSpPr/>
            <p:nvPr/>
          </p:nvCxnSpPr>
          <p:spPr>
            <a:xfrm>
              <a:off x="7795968" y="2464642"/>
              <a:ext cx="1771725" cy="5561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curvo 21">
              <a:extLst>
                <a:ext uri="{FF2B5EF4-FFF2-40B4-BE49-F238E27FC236}">
                  <a16:creationId xmlns:a16="http://schemas.microsoft.com/office/drawing/2014/main" id="{C93E2B2C-C522-4992-A1D5-6ABD15A5F77B}"/>
                </a:ext>
              </a:extLst>
            </p:cNvPr>
            <p:cNvCxnSpPr/>
            <p:nvPr/>
          </p:nvCxnSpPr>
          <p:spPr>
            <a:xfrm rot="10800000" flipV="1">
              <a:off x="2422690" y="2464641"/>
              <a:ext cx="1668545" cy="47134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38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7AADC-710A-439D-A777-7AC732ED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AUTONOMOUS ROBOT WORKFLOW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FF79C63-7606-40E6-8AC9-88F784E2C442}"/>
              </a:ext>
            </a:extLst>
          </p:cNvPr>
          <p:cNvSpPr/>
          <p:nvPr/>
        </p:nvSpPr>
        <p:spPr>
          <a:xfrm>
            <a:off x="1206631" y="2196445"/>
            <a:ext cx="9537569" cy="4487159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1" descr="Immagine che contiene stereo, elettronico&#10;&#10;Descrizione generata automaticamente">
            <a:extLst>
              <a:ext uri="{FF2B5EF4-FFF2-40B4-BE49-F238E27FC236}">
                <a16:creationId xmlns:a16="http://schemas.microsoft.com/office/drawing/2014/main" id="{6F8DB209-6FB2-4B47-B0D7-CD0BC018B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21" y="4317476"/>
            <a:ext cx="1002864" cy="1002864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00712873-02B0-4BAC-A697-D8D18BF3DE4A}"/>
              </a:ext>
            </a:extLst>
          </p:cNvPr>
          <p:cNvSpPr/>
          <p:nvPr/>
        </p:nvSpPr>
        <p:spPr>
          <a:xfrm rot="5400000">
            <a:off x="1267633" y="4663366"/>
            <a:ext cx="671417" cy="31108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F73C4E13-F693-4525-9348-2047E66C8BAB}"/>
              </a:ext>
            </a:extLst>
          </p:cNvPr>
          <p:cNvCxnSpPr>
            <a:cxnSpLocks/>
          </p:cNvCxnSpPr>
          <p:nvPr/>
        </p:nvCxnSpPr>
        <p:spPr>
          <a:xfrm>
            <a:off x="2367153" y="5458119"/>
            <a:ext cx="0" cy="98038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umetto: rettangolo con angoli arrotondati 16">
            <a:extLst>
              <a:ext uri="{FF2B5EF4-FFF2-40B4-BE49-F238E27FC236}">
                <a16:creationId xmlns:a16="http://schemas.microsoft.com/office/drawing/2014/main" id="{206E12EF-FE8E-4FD3-AB76-EE24D2612E61}"/>
              </a:ext>
            </a:extLst>
          </p:cNvPr>
          <p:cNvSpPr/>
          <p:nvPr/>
        </p:nvSpPr>
        <p:spPr>
          <a:xfrm>
            <a:off x="2868584" y="2540524"/>
            <a:ext cx="3513361" cy="1639173"/>
          </a:xfrm>
          <a:prstGeom prst="wedgeRoundRectCallout">
            <a:avLst>
              <a:gd name="adj1" fmla="val -45518"/>
              <a:gd name="adj2" fmla="val 8087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⋮</a:t>
            </a:r>
            <a:endParaRPr lang="it-IT" dirty="0">
              <a:latin typeface="Corbel Light" panose="020B0303020204020204" pitchFamily="34" charset="0"/>
            </a:endParaRPr>
          </a:p>
          <a:p>
            <a:pPr algn="just"/>
            <a:r>
              <a:rPr lang="it-IT" dirty="0" err="1">
                <a:latin typeface="Corbel Light" panose="020B0303020204020204" pitchFamily="34" charset="0"/>
              </a:rPr>
              <a:t>distance</a:t>
            </a:r>
            <a:r>
              <a:rPr lang="it-IT" dirty="0">
                <a:latin typeface="Corbel Light" panose="020B0303020204020204" pitchFamily="34" charset="0"/>
              </a:rPr>
              <a:t> = </a:t>
            </a:r>
            <a:r>
              <a:rPr lang="it-IT" dirty="0" err="1">
                <a:latin typeface="Corbel Light" panose="020B0303020204020204" pitchFamily="34" charset="0"/>
              </a:rPr>
              <a:t>sensor.get_distance</a:t>
            </a:r>
            <a:r>
              <a:rPr lang="it-IT" dirty="0">
                <a:latin typeface="Corbel Light" panose="020B0303020204020204" pitchFamily="34" charset="0"/>
              </a:rPr>
              <a:t>()</a:t>
            </a:r>
          </a:p>
          <a:p>
            <a:pPr algn="just"/>
            <a:r>
              <a:rPr lang="it-IT" b="1" dirty="0" err="1">
                <a:latin typeface="Corbel Light" panose="020B0303020204020204" pitchFamily="34" charset="0"/>
              </a:rPr>
              <a:t>if</a:t>
            </a:r>
            <a:r>
              <a:rPr lang="it-IT" dirty="0">
                <a:latin typeface="Corbel Light" panose="020B0303020204020204" pitchFamily="34" charset="0"/>
              </a:rPr>
              <a:t> </a:t>
            </a:r>
            <a:r>
              <a:rPr lang="it-IT" dirty="0" err="1">
                <a:latin typeface="Corbel Light" panose="020B0303020204020204" pitchFamily="34" charset="0"/>
              </a:rPr>
              <a:t>distance</a:t>
            </a:r>
            <a:r>
              <a:rPr lang="it-IT" dirty="0">
                <a:latin typeface="Corbel Light" panose="020B0303020204020204" pitchFamily="34" charset="0"/>
              </a:rPr>
              <a:t> &lt; 0.3:</a:t>
            </a:r>
          </a:p>
          <a:p>
            <a:pPr algn="just"/>
            <a:r>
              <a:rPr lang="it-IT" dirty="0">
                <a:latin typeface="Corbel Light" panose="020B0303020204020204" pitchFamily="34" charset="0"/>
              </a:rPr>
              <a:t>	</a:t>
            </a:r>
            <a:r>
              <a:rPr lang="it-IT" dirty="0" err="1">
                <a:latin typeface="Corbel Light" panose="020B0303020204020204" pitchFamily="34" charset="0"/>
              </a:rPr>
              <a:t>wheels.stop</a:t>
            </a:r>
            <a:r>
              <a:rPr lang="it-IT" dirty="0">
                <a:latin typeface="Corbel Light" panose="020B0303020204020204" pitchFamily="34" charset="0"/>
              </a:rPr>
              <a:t>()</a:t>
            </a:r>
          </a:p>
          <a:p>
            <a:pPr algn="ctr"/>
            <a:r>
              <a:rPr lang="en-US" dirty="0"/>
              <a:t>⋮</a:t>
            </a:r>
            <a:endParaRPr lang="en-US" dirty="0">
              <a:latin typeface="Corbel Light" panose="020B0303020204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A65A4DE-CF2F-4349-A435-8AC33D2D93E7}"/>
              </a:ext>
            </a:extLst>
          </p:cNvPr>
          <p:cNvSpPr txBox="1"/>
          <p:nvPr/>
        </p:nvSpPr>
        <p:spPr>
          <a:xfrm>
            <a:off x="7956222" y="3175444"/>
            <a:ext cx="15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FA035F-BCE2-426D-A4F4-5E3D48642EDC}"/>
              </a:ext>
            </a:extLst>
          </p:cNvPr>
          <p:cNvSpPr txBox="1"/>
          <p:nvPr/>
        </p:nvSpPr>
        <p:spPr>
          <a:xfrm>
            <a:off x="7394082" y="2788468"/>
            <a:ext cx="15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Sensing</a:t>
            </a:r>
            <a:endParaRPr lang="en-US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D4868F-FF68-42E3-BE47-32D845243F3D}"/>
              </a:ext>
            </a:extLst>
          </p:cNvPr>
          <p:cNvSpPr txBox="1"/>
          <p:nvPr/>
        </p:nvSpPr>
        <p:spPr>
          <a:xfrm>
            <a:off x="7394082" y="3565157"/>
            <a:ext cx="15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Acting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B15ABFF-B5AF-4CE9-AC4B-84A56FD2A80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096000" y="2973134"/>
            <a:ext cx="1298082" cy="12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C2B5975-6C7A-479A-8639-3F56F865D09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864231" y="3360110"/>
            <a:ext cx="3091991" cy="3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13BA1BC-E207-40F3-BB6D-65A21BFF53D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30219" y="3648173"/>
            <a:ext cx="2463863" cy="1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CE0CB-A658-46F7-96FA-6428763B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it-IT" dirty="0"/>
              <a:t>SOFTBANK PEPPER ROBOT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03C1E6-CE46-4C9E-9C4E-E93878A8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Manufactured in 2014 by SoftBank (formerly Aldebaran), a Japanese company.</a:t>
            </a:r>
          </a:p>
          <a:p>
            <a:br>
              <a:rPr lang="it-IT" dirty="0"/>
            </a:br>
            <a:r>
              <a:rPr lang="it-IT" dirty="0"/>
              <a:t>«</a:t>
            </a:r>
            <a:r>
              <a:rPr lang="en-US" dirty="0"/>
              <a:t>Pepper is intended to make people enjoy life, enhance people's lives, facilitate relationships, entertain and connect people with the outside world»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90E547-DA42-4135-AF62-495B87E7C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35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AD8AD09-0DFC-4302-9D4F-D40068F5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55610"/>
              </p:ext>
            </p:extLst>
          </p:nvPr>
        </p:nvGraphicFramePr>
        <p:xfrm>
          <a:off x="1194107" y="4906341"/>
          <a:ext cx="5726859" cy="1676400"/>
        </p:xfrm>
        <a:graphic>
          <a:graphicData uri="http://schemas.openxmlformats.org/drawingml/2006/table">
            <a:tbl>
              <a:tblPr/>
              <a:tblGrid>
                <a:gridCol w="1546252">
                  <a:extLst>
                    <a:ext uri="{9D8B030D-6E8A-4147-A177-3AD203B41FA5}">
                      <a16:colId xmlns:a16="http://schemas.microsoft.com/office/drawing/2014/main" val="4222651073"/>
                    </a:ext>
                  </a:extLst>
                </a:gridCol>
                <a:gridCol w="4180607">
                  <a:extLst>
                    <a:ext uri="{9D8B030D-6E8A-4147-A177-3AD203B41FA5}">
                      <a16:colId xmlns:a16="http://schemas.microsoft.com/office/drawing/2014/main" val="3794503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PROCESSOR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Atom E3845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23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CPU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Quad core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18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Clock speed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1.91 GHz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07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RAM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4 GB DDR3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6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GPU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Intel HD graphics 792 MHz</a:t>
                      </a:r>
                    </a:p>
                  </a:txBody>
                  <a:tcPr marL="15240" marR="15240" marT="30480" marB="30480" anchor="ctr">
                    <a:lnL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0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7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6491D-299F-4654-9C23-B02291F1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SOFTBANK PEPPER ROBOT</a:t>
            </a:r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3F03E209-2D5D-4AFE-9BB9-B3D019717C13}"/>
              </a:ext>
            </a:extLst>
          </p:cNvPr>
          <p:cNvGrpSpPr/>
          <p:nvPr/>
        </p:nvGrpSpPr>
        <p:grpSpPr>
          <a:xfrm>
            <a:off x="1799995" y="2015000"/>
            <a:ext cx="8592009" cy="4791046"/>
            <a:chOff x="2087262" y="1975614"/>
            <a:chExt cx="8592009" cy="4791046"/>
          </a:xfrm>
        </p:grpSpPr>
        <p:pic>
          <p:nvPicPr>
            <p:cNvPr id="4" name="Immagine 3" descr="Immagine che contiene interni, oggetto&#10;&#10;Descrizione generata automaticamente">
              <a:extLst>
                <a:ext uri="{FF2B5EF4-FFF2-40B4-BE49-F238E27FC236}">
                  <a16:creationId xmlns:a16="http://schemas.microsoft.com/office/drawing/2014/main" id="{91CCCD4D-372A-4A0A-B3C2-AF862BEE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010" y="1975633"/>
              <a:ext cx="2075979" cy="4791027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BF97774-E7D2-4FA5-86DF-06D68CE53529}"/>
                </a:ext>
              </a:extLst>
            </p:cNvPr>
            <p:cNvSpPr txBox="1"/>
            <p:nvPr/>
          </p:nvSpPr>
          <p:spPr>
            <a:xfrm>
              <a:off x="7582292" y="2046300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Tactile</a:t>
              </a:r>
              <a:r>
                <a:rPr lang="it-IT" dirty="0"/>
                <a:t> </a:t>
              </a:r>
              <a:r>
                <a:rPr lang="it-IT" dirty="0" err="1"/>
                <a:t>sensors</a:t>
              </a:r>
              <a:endParaRPr lang="en-US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B95BC29-79D4-44C1-B56B-7E4100FCC708}"/>
                </a:ext>
              </a:extLst>
            </p:cNvPr>
            <p:cNvSpPr txBox="1"/>
            <p:nvPr/>
          </p:nvSpPr>
          <p:spPr>
            <a:xfrm>
              <a:off x="7692273" y="2365652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Microphones</a:t>
              </a:r>
              <a:endParaRPr lang="en-US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3CABBD8-A0CB-4D5A-8C78-F028C0292AD0}"/>
                </a:ext>
              </a:extLst>
            </p:cNvPr>
            <p:cNvSpPr txBox="1"/>
            <p:nvPr/>
          </p:nvSpPr>
          <p:spPr>
            <a:xfrm>
              <a:off x="2585566" y="2587174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Depth </a:t>
              </a:r>
              <a:r>
                <a:rPr lang="it-IT" dirty="0" err="1"/>
                <a:t>cameras</a:t>
              </a:r>
              <a:endParaRPr lang="en-US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16B496C-BE3F-4851-883D-4745A618A34A}"/>
                </a:ext>
              </a:extLst>
            </p:cNvPr>
            <p:cNvSpPr txBox="1"/>
            <p:nvPr/>
          </p:nvSpPr>
          <p:spPr>
            <a:xfrm>
              <a:off x="7900182" y="3030610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Speakers</a:t>
              </a:r>
              <a:endParaRPr lang="en-US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0834E47-C6D2-4FE6-BE17-4614AE2FE4B2}"/>
                </a:ext>
              </a:extLst>
            </p:cNvPr>
            <p:cNvSpPr txBox="1"/>
            <p:nvPr/>
          </p:nvSpPr>
          <p:spPr>
            <a:xfrm>
              <a:off x="7473903" y="3712620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Tablet</a:t>
              </a:r>
              <a:endParaRPr lang="en-US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C3B01CF-50E5-4F68-9F45-3C557114BAAA}"/>
                </a:ext>
              </a:extLst>
            </p:cNvPr>
            <p:cNvSpPr txBox="1"/>
            <p:nvPr/>
          </p:nvSpPr>
          <p:spPr>
            <a:xfrm>
              <a:off x="7254464" y="5529048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Sonars</a:t>
              </a:r>
              <a:endParaRPr lang="en-US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18C2426-F1AA-4A6E-A810-F21E5A87F8AE}"/>
                </a:ext>
              </a:extLst>
            </p:cNvPr>
            <p:cNvSpPr txBox="1"/>
            <p:nvPr/>
          </p:nvSpPr>
          <p:spPr>
            <a:xfrm>
              <a:off x="2793475" y="2092664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RGB </a:t>
              </a:r>
              <a:r>
                <a:rPr lang="it-IT" dirty="0" err="1"/>
                <a:t>cameras</a:t>
              </a:r>
              <a:endParaRPr lang="en-US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7343881-6E97-429B-A757-7F10AA0A1292}"/>
                </a:ext>
              </a:extLst>
            </p:cNvPr>
            <p:cNvSpPr txBox="1"/>
            <p:nvPr/>
          </p:nvSpPr>
          <p:spPr>
            <a:xfrm>
              <a:off x="2529016" y="3781091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Gyroscope</a:t>
              </a:r>
              <a:endParaRPr lang="en-US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486FAF69-8BD8-4BC0-A99B-E8C8BDA2938C}"/>
                </a:ext>
              </a:extLst>
            </p:cNvPr>
            <p:cNvSpPr txBox="1"/>
            <p:nvPr/>
          </p:nvSpPr>
          <p:spPr>
            <a:xfrm>
              <a:off x="2087262" y="4257853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Inertial</a:t>
              </a:r>
              <a:r>
                <a:rPr lang="it-IT" dirty="0"/>
                <a:t> </a:t>
              </a:r>
              <a:r>
                <a:rPr lang="it-IT" dirty="0" err="1"/>
                <a:t>sensors</a:t>
              </a:r>
              <a:endParaRPr lang="en-US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A65E709-E1BD-4D4E-AEBC-AFEC91E7121B}"/>
                </a:ext>
              </a:extLst>
            </p:cNvPr>
            <p:cNvSpPr txBox="1"/>
            <p:nvPr/>
          </p:nvSpPr>
          <p:spPr>
            <a:xfrm>
              <a:off x="7956732" y="4620834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Tactile</a:t>
              </a:r>
              <a:r>
                <a:rPr lang="it-IT" dirty="0"/>
                <a:t> </a:t>
              </a:r>
              <a:r>
                <a:rPr lang="it-IT" dirty="0" err="1"/>
                <a:t>sensors</a:t>
              </a:r>
              <a:endParaRPr lang="en-US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ECEE25B-7F06-42C9-94E2-6A93E61B431C}"/>
                </a:ext>
              </a:extLst>
            </p:cNvPr>
            <p:cNvSpPr txBox="1"/>
            <p:nvPr/>
          </p:nvSpPr>
          <p:spPr>
            <a:xfrm>
              <a:off x="3273212" y="5285792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Lasers</a:t>
              </a:r>
              <a:endParaRPr lang="en-US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C895CFB-221C-48AB-91B6-B25264022FD3}"/>
                </a:ext>
              </a:extLst>
            </p:cNvPr>
            <p:cNvSpPr txBox="1"/>
            <p:nvPr/>
          </p:nvSpPr>
          <p:spPr>
            <a:xfrm>
              <a:off x="2793475" y="6208183"/>
              <a:ext cx="170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Bumpers</a:t>
              </a:r>
              <a:endParaRPr lang="en-US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A1FE4536-9BDF-4AB4-9E4F-0F48333580B8}"/>
                </a:ext>
              </a:extLst>
            </p:cNvPr>
            <p:cNvSpPr txBox="1"/>
            <p:nvPr/>
          </p:nvSpPr>
          <p:spPr>
            <a:xfrm>
              <a:off x="8209956" y="6369914"/>
              <a:ext cx="246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Omnidirectional</a:t>
              </a:r>
              <a:r>
                <a:rPr lang="it-IT" dirty="0"/>
                <a:t> </a:t>
              </a:r>
              <a:r>
                <a:rPr lang="it-IT" dirty="0" err="1"/>
                <a:t>wheels</a:t>
              </a:r>
              <a:endParaRPr lang="en-US" dirty="0"/>
            </a:p>
          </p:txBody>
        </p: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B1D3FE5F-DD5F-41DF-9D70-E3F2D71F5793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5986022" y="1975624"/>
              <a:ext cx="1596270" cy="25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83E97C-168D-467E-8238-2F36900334C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986023" y="1975614"/>
              <a:ext cx="1706250" cy="574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D3AB4E1A-EDD6-4C87-A45B-2C9F08647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4975" y="2398360"/>
              <a:ext cx="1465207" cy="816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B947BEC2-5503-40C6-A5AE-CCA34DB0D0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5762" y="3399942"/>
              <a:ext cx="956550" cy="506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E84EEFEB-297F-4C59-BB10-CB45DE4D6825}"/>
                </a:ext>
              </a:extLst>
            </p:cNvPr>
            <p:cNvCxnSpPr/>
            <p:nvPr/>
          </p:nvCxnSpPr>
          <p:spPr>
            <a:xfrm flipH="1" flipV="1">
              <a:off x="6940811" y="4485992"/>
              <a:ext cx="959371" cy="432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3BD87CF-986E-4CFB-A5DC-033233B5D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4547" y="5655124"/>
              <a:ext cx="1037990" cy="2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D3117487-59AE-460E-A1D6-C2B67BCF2A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1373" y="6554580"/>
              <a:ext cx="1818583" cy="22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585B516C-3D0B-423B-9FCC-E170C4653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5267" y="2089934"/>
              <a:ext cx="1672207" cy="21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54846D3A-1CC5-4ADB-8F51-F998BC47E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1817" y="2310803"/>
              <a:ext cx="1412569" cy="50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FA35F7D8-20F5-4295-B156-FB1DF182B073}"/>
                </a:ext>
              </a:extLst>
            </p:cNvPr>
            <p:cNvCxnSpPr/>
            <p:nvPr/>
          </p:nvCxnSpPr>
          <p:spPr>
            <a:xfrm flipV="1">
              <a:off x="3730399" y="3712620"/>
              <a:ext cx="2227079" cy="321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2701BC89-DB34-4426-B1A4-2FBF4A8B3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513" y="4061837"/>
              <a:ext cx="2163965" cy="43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E324791C-DFA3-4474-97A8-3822F42AB454}"/>
                </a:ext>
              </a:extLst>
            </p:cNvPr>
            <p:cNvCxnSpPr/>
            <p:nvPr/>
          </p:nvCxnSpPr>
          <p:spPr>
            <a:xfrm>
              <a:off x="4126337" y="5513763"/>
              <a:ext cx="1831141" cy="15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52095BBD-4DA3-4660-939B-82A1D00EF3CC}"/>
                </a:ext>
              </a:extLst>
            </p:cNvPr>
            <p:cNvCxnSpPr/>
            <p:nvPr/>
          </p:nvCxnSpPr>
          <p:spPr>
            <a:xfrm flipV="1">
              <a:off x="3863298" y="6369914"/>
              <a:ext cx="1236640" cy="73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0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189A2-269C-493A-A05B-81C2D6B6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SOFTBANK PEPPER ROBOT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470BC42-B7F8-48E7-9C32-C496C191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4429020" cy="46161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89EE83-3A1D-449A-9F59-0472D700B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54" y="2084832"/>
            <a:ext cx="4561278" cy="3429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8AC70D-0DA4-4232-AE78-5EB27F659843}"/>
              </a:ext>
            </a:extLst>
          </p:cNvPr>
          <p:cNvSpPr txBox="1"/>
          <p:nvPr/>
        </p:nvSpPr>
        <p:spPr>
          <a:xfrm>
            <a:off x="6865468" y="5767517"/>
            <a:ext cx="430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 rotational axes (roll, pitch yaw)</a:t>
            </a:r>
          </a:p>
        </p:txBody>
      </p:sp>
    </p:spTree>
    <p:extLst>
      <p:ext uri="{BB962C8B-B14F-4D97-AF65-F5344CB8AC3E}">
        <p14:creationId xmlns:p14="http://schemas.microsoft.com/office/powerpoint/2010/main" val="133625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893</Words>
  <Application>Microsoft Macintosh PowerPoint</Application>
  <PresentationFormat>Widescreen</PresentationFormat>
  <Paragraphs>197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Corbel Light</vt:lpstr>
      <vt:lpstr>Times New Roman</vt:lpstr>
      <vt:lpstr>Tw Cen MT</vt:lpstr>
      <vt:lpstr>Tw Cen MT Condensed</vt:lpstr>
      <vt:lpstr>Verdana</vt:lpstr>
      <vt:lpstr>Wingdings 3</vt:lpstr>
      <vt:lpstr>Integrale</vt:lpstr>
      <vt:lpstr>PowerPoint Presentation</vt:lpstr>
      <vt:lpstr>CODING FOR humanoid robots</vt:lpstr>
      <vt:lpstr>Expected learning outcomes</vt:lpstr>
      <vt:lpstr>WHY HUMANOID robots?</vt:lpstr>
      <vt:lpstr>Autonomous robot workflow</vt:lpstr>
      <vt:lpstr>AUTONOMOUS ROBOT WORKFLOW</vt:lpstr>
      <vt:lpstr>SOFTBANK PEPPER ROBOT</vt:lpstr>
      <vt:lpstr>SOFTBANK PEPPER ROBOT</vt:lpstr>
      <vt:lpstr>SOFTBANK PEPPER ROBOT</vt:lpstr>
      <vt:lpstr>Robotics middleware</vt:lpstr>
      <vt:lpstr>Robotics middleware</vt:lpstr>
      <vt:lpstr>Robotics middleware</vt:lpstr>
      <vt:lpstr>Robotics middleware</vt:lpstr>
      <vt:lpstr>Robotics middleware</vt:lpstr>
      <vt:lpstr>Middleware case study: ROS</vt:lpstr>
      <vt:lpstr>Middleware case study: ROS</vt:lpstr>
      <vt:lpstr>Middleware case study: YARP</vt:lpstr>
      <vt:lpstr>Middleware case study: naoqi</vt:lpstr>
      <vt:lpstr>PROGRAMMING PEPPER</vt:lpstr>
      <vt:lpstr>CHoregraphe</vt:lpstr>
      <vt:lpstr>Choregraphe OVERVIEW</vt:lpstr>
      <vt:lpstr>CHOREGRAPHE OVERVIEW</vt:lpstr>
      <vt:lpstr>PYTHON PROGRAMMING</vt:lpstr>
      <vt:lpstr>PYTHON programming</vt:lpstr>
      <vt:lpstr>PYTHON PROGRAMMING</vt:lpstr>
      <vt:lpstr>PYTHON PROGRAMMING</vt:lpstr>
      <vt:lpstr>Python programming</vt:lpstr>
      <vt:lpstr>Preparing for the practical labs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humanoid robotics</dc:title>
  <dc:creator>Samuele Vinanzi</dc:creator>
  <cp:lastModifiedBy>Angelo Cangelosi</cp:lastModifiedBy>
  <cp:revision>41</cp:revision>
  <dcterms:created xsi:type="dcterms:W3CDTF">2020-02-03T16:54:50Z</dcterms:created>
  <dcterms:modified xsi:type="dcterms:W3CDTF">2022-03-03T10:37:18Z</dcterms:modified>
</cp:coreProperties>
</file>