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B42ABA-CE06-4504-8D5A-D6FD9543B87B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E61862-E21A-4D80-89E5-0EFEF8B6A9E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486600" cy="2889666"/>
          </a:xfrm>
        </p:spPr>
        <p:txBody>
          <a:bodyPr>
            <a:noAutofit/>
          </a:bodyPr>
          <a:lstStyle/>
          <a:p>
            <a:pPr algn="just"/>
            <a:r>
              <a:rPr lang="en-IN" sz="4400" dirty="0" smtClean="0"/>
              <a:t>Exploring </a:t>
            </a:r>
            <a:r>
              <a:rPr lang="en-IN" sz="4400" dirty="0" err="1" smtClean="0"/>
              <a:t>dimentionality</a:t>
            </a:r>
            <a:r>
              <a:rPr lang="en-IN" sz="4400" dirty="0" smtClean="0"/>
              <a:t> reduction techniques for text-clustering using Indic Languages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4392488" cy="119970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16011A0501 – </a:t>
            </a:r>
            <a:r>
              <a:rPr lang="en-IN" sz="2000" dirty="0" err="1" smtClean="0"/>
              <a:t>Abhay</a:t>
            </a:r>
            <a:r>
              <a:rPr lang="en-IN" sz="2000" dirty="0" smtClean="0"/>
              <a:t> A Bhat            </a:t>
            </a:r>
          </a:p>
          <a:p>
            <a:pPr algn="just"/>
            <a:r>
              <a:rPr lang="en-IN" sz="2000" dirty="0" smtClean="0"/>
              <a:t>16011A0521 – </a:t>
            </a:r>
            <a:r>
              <a:rPr lang="en-IN" sz="2000" dirty="0" err="1" smtClean="0"/>
              <a:t>Priyatosh</a:t>
            </a:r>
            <a:r>
              <a:rPr lang="en-IN" sz="2000" dirty="0" smtClean="0"/>
              <a:t> </a:t>
            </a:r>
            <a:r>
              <a:rPr lang="en-IN" sz="2000" dirty="0" err="1" smtClean="0"/>
              <a:t>Tripathy</a:t>
            </a:r>
            <a:endParaRPr lang="en-IN" sz="2000" dirty="0" smtClean="0"/>
          </a:p>
          <a:p>
            <a:pPr algn="just"/>
            <a:r>
              <a:rPr lang="en-IN" sz="2000" dirty="0" smtClean="0"/>
              <a:t>16011A0524 – V. Sai Nagendra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36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Applying cluster analysis on </a:t>
            </a:r>
            <a:r>
              <a:rPr lang="en-IN" dirty="0" err="1" smtClean="0"/>
              <a:t>unstuctured</a:t>
            </a:r>
            <a:r>
              <a:rPr lang="en-IN" dirty="0" smtClean="0"/>
              <a:t> text data using techniques from machine learning and NLP.</a:t>
            </a:r>
          </a:p>
          <a:p>
            <a:r>
              <a:rPr lang="en-IN" dirty="0"/>
              <a:t>Automatic document </a:t>
            </a:r>
            <a:r>
              <a:rPr lang="en-IN" dirty="0" smtClean="0"/>
              <a:t>organization.</a:t>
            </a:r>
            <a:endParaRPr lang="en-IN" dirty="0"/>
          </a:p>
          <a:p>
            <a:r>
              <a:rPr lang="en-IN" dirty="0"/>
              <a:t>T</a:t>
            </a:r>
            <a:r>
              <a:rPr lang="en-IN" dirty="0" smtClean="0"/>
              <a:t>opic extraction. </a:t>
            </a:r>
          </a:p>
          <a:p>
            <a:r>
              <a:rPr lang="en-IN" dirty="0"/>
              <a:t>I</a:t>
            </a:r>
            <a:r>
              <a:rPr lang="en-IN" dirty="0" smtClean="0"/>
              <a:t>nformation retrieval.</a:t>
            </a:r>
          </a:p>
          <a:p>
            <a:r>
              <a:rPr lang="en-IN" dirty="0" smtClean="0"/>
              <a:t>Filtering.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clustering and its uses: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Morphology is richer and word order is flexible.</a:t>
            </a:r>
          </a:p>
          <a:p>
            <a:r>
              <a:rPr lang="en-IN" dirty="0" smtClean="0"/>
              <a:t>Indic languages are highly inflective.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Text Processing problems with Indic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79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Exploring dimentionality reduction techniques for text-clustering using Indic Languages</vt:lpstr>
      <vt:lpstr>Text clustering and its uses:</vt:lpstr>
      <vt:lpstr>Text Processing problems with Indic languages.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Text-clustering for Indic Languages</dc:title>
  <dc:creator>Abhay Bhat</dc:creator>
  <cp:lastModifiedBy>Abhay Bhat</cp:lastModifiedBy>
  <cp:revision>5</cp:revision>
  <dcterms:created xsi:type="dcterms:W3CDTF">2019-11-28T01:29:51Z</dcterms:created>
  <dcterms:modified xsi:type="dcterms:W3CDTF">2019-11-28T02:13:27Z</dcterms:modified>
</cp:coreProperties>
</file>