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7" Type="http://schemas.openxmlformats.org/officeDocument/2006/relationships/hyperlink" Target="https://en.wikipedia.org/wiki/Normal_matrix" TargetMode="External"/><Relationship Id="rId2" Type="http://schemas.openxmlformats.org/officeDocument/2006/relationships/hyperlink" Target="https://en.wikipedia.org/wiki/Matrix_decom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igendecomposition" TargetMode="External"/><Relationship Id="rId5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Complex_num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effectLst/>
              </a:rPr>
              <a:t>Feature 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r>
              <a:rPr lang="en-IN" dirty="0" smtClean="0"/>
              <a:t>Aim: </a:t>
            </a:r>
          </a:p>
          <a:p>
            <a:pPr marL="624078" indent="-514350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rand index.</a:t>
            </a:r>
          </a:p>
          <a:p>
            <a:pPr marL="624078" indent="-514350">
              <a:buAutoNum type="arabicPeriod"/>
            </a:pPr>
            <a:r>
              <a:rPr lang="en-IN" dirty="0" smtClean="0"/>
              <a:t>Completeness.</a:t>
            </a:r>
          </a:p>
          <a:p>
            <a:pPr marL="624078" indent="-514350">
              <a:buAutoNum type="arabicPeriod"/>
            </a:pPr>
            <a:r>
              <a:rPr lang="en-IN" dirty="0" smtClean="0"/>
              <a:t>Homogeneity.</a:t>
            </a:r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K-PCA, S-PCA, I-PCA, ICA, SVD, LDA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co-related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>
                <a:hlinkClick r:id="rId3" tooltip="sklearn.decomposition"/>
              </a:rPr>
              <a:t>sklearn.decomposition</a:t>
            </a:r>
            <a:r>
              <a:rPr lang="en-IN" b="1" dirty="0"/>
              <a:t>.PCA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- 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singular value decomposition</a:t>
            </a:r>
            <a:r>
              <a:rPr lang="en-US" dirty="0"/>
              <a:t> (</a:t>
            </a:r>
            <a:r>
              <a:rPr lang="en-US" b="1" dirty="0"/>
              <a:t>SVD</a:t>
            </a:r>
            <a:r>
              <a:rPr lang="en-US" dirty="0"/>
              <a:t>) is a </a:t>
            </a:r>
            <a:r>
              <a:rPr lang="en-US" dirty="0">
                <a:hlinkClick r:id="rId2" tooltip="Matrix decomposition"/>
              </a:rPr>
              <a:t>factorization</a:t>
            </a:r>
            <a:r>
              <a:rPr lang="en-US" dirty="0"/>
              <a:t> of a </a:t>
            </a:r>
            <a:r>
              <a:rPr lang="en-US" dirty="0">
                <a:hlinkClick r:id="rId3" tooltip="Real number"/>
              </a:rPr>
              <a:t>real</a:t>
            </a:r>
            <a:r>
              <a:rPr lang="en-US" dirty="0"/>
              <a:t> or </a:t>
            </a:r>
            <a:r>
              <a:rPr lang="en-US" dirty="0">
                <a:hlinkClick r:id="rId4" tooltip="Complex number"/>
              </a:rPr>
              <a:t>complex</a:t>
            </a:r>
            <a:r>
              <a:rPr lang="en-US" dirty="0"/>
              <a:t> </a:t>
            </a:r>
            <a:r>
              <a:rPr lang="en-US" dirty="0">
                <a:hlinkClick r:id="rId5" tooltip="Matrix (mathematics)"/>
              </a:rPr>
              <a:t>matrix</a:t>
            </a:r>
            <a:r>
              <a:rPr lang="en-US" dirty="0"/>
              <a:t>. It is the generalization of the </a:t>
            </a:r>
            <a:r>
              <a:rPr lang="en-US" dirty="0" err="1">
                <a:hlinkClick r:id="rId6" tooltip="Eigendecomposition"/>
              </a:rPr>
              <a:t>eigendecomposition</a:t>
            </a:r>
            <a:r>
              <a:rPr lang="en-US" dirty="0"/>
              <a:t> of a </a:t>
            </a:r>
            <a:r>
              <a:rPr lang="en-US" u="sng" dirty="0">
                <a:hlinkClick r:id="rId7"/>
              </a:rPr>
              <a:t>normal </a:t>
            </a:r>
            <a:r>
              <a:rPr lang="en-US" u="sng" dirty="0" smtClean="0">
                <a:hlinkClick r:id="rId7"/>
              </a:rPr>
              <a:t>matrix</a:t>
            </a:r>
            <a:r>
              <a:rPr lang="en-US" u="sng" dirty="0" smtClean="0"/>
              <a:t>.</a:t>
            </a:r>
          </a:p>
          <a:p>
            <a:r>
              <a:rPr lang="en-IN" dirty="0"/>
              <a:t>the singular value decomposition of </a:t>
            </a:r>
            <a:r>
              <a:rPr lang="en-IN" dirty="0" smtClean="0"/>
              <a:t>an m x n</a:t>
            </a:r>
            <a:r>
              <a:rPr lang="en-IN" dirty="0"/>
              <a:t> real or complex </a:t>
            </a:r>
            <a:r>
              <a:rPr lang="en-IN" dirty="0" smtClean="0"/>
              <a:t>matrix M</a:t>
            </a:r>
            <a:r>
              <a:rPr lang="en-IN" dirty="0"/>
              <a:t> is a factorization of the form </a:t>
            </a:r>
            <a:r>
              <a:rPr lang="en-IN" dirty="0" smtClean="0"/>
              <a:t>U </a:t>
            </a:r>
            <a:r>
              <a:rPr lang="en-US" dirty="0" smtClean="0"/>
              <a:t>∑ </a:t>
            </a:r>
            <a:r>
              <a:rPr lang="en-IN" dirty="0" smtClean="0"/>
              <a:t>V</a:t>
            </a:r>
            <a:r>
              <a:rPr lang="en-IN" baseline="30000" dirty="0" smtClean="0"/>
              <a:t>T</a:t>
            </a:r>
            <a:r>
              <a:rPr lang="en-IN" dirty="0" smtClean="0"/>
              <a:t>.</a:t>
            </a:r>
            <a:r>
              <a:rPr lang="en-IN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Singular Value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6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400</TotalTime>
  <Words>264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Feature Extraction</vt:lpstr>
      <vt:lpstr>Principal Component Analysis</vt:lpstr>
      <vt:lpstr>Kernel - PCA</vt:lpstr>
      <vt:lpstr>Singular Value Decomposition</vt:lpstr>
      <vt:lpstr>K-means</vt:lpstr>
      <vt:lpstr>Cluster Evaluation scores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19</cp:revision>
  <dcterms:created xsi:type="dcterms:W3CDTF">2019-11-28T01:29:51Z</dcterms:created>
  <dcterms:modified xsi:type="dcterms:W3CDTF">2019-12-03T12:48:44Z</dcterms:modified>
</cp:coreProperties>
</file>