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B42ABA-CE06-4504-8D5A-D6FD9543B87B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B42ABA-CE06-4504-8D5A-D6FD9543B87B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DB42ABA-CE06-4504-8D5A-D6FD9543B87B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#module-sklearn.feature_extraction.te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#module-sklearn.decomposi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052736"/>
            <a:ext cx="8640960" cy="2169587"/>
          </a:xfrm>
        </p:spPr>
        <p:txBody>
          <a:bodyPr>
            <a:noAutofit/>
          </a:bodyPr>
          <a:lstStyle/>
          <a:p>
            <a:pPr algn="just"/>
            <a:r>
              <a:rPr lang="en-US" sz="4400" dirty="0">
                <a:effectLst/>
              </a:rPr>
              <a:t>Feature Reduction Techniques for </a:t>
            </a:r>
            <a:r>
              <a:rPr lang="en-US" sz="4400" dirty="0" smtClean="0">
                <a:effectLst/>
              </a:rPr>
              <a:t>Indic Script </a:t>
            </a:r>
            <a:r>
              <a:rPr lang="en-US" sz="4400" dirty="0">
                <a:effectLst/>
              </a:rPr>
              <a:t>Text Clustering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920" y="3717032"/>
            <a:ext cx="4392488" cy="1199704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/>
              <a:t>16011A0501 – </a:t>
            </a:r>
            <a:r>
              <a:rPr lang="en-IN" sz="2000" dirty="0" err="1" smtClean="0"/>
              <a:t>Abhay</a:t>
            </a:r>
            <a:r>
              <a:rPr lang="en-IN" sz="2000" dirty="0" smtClean="0"/>
              <a:t> A Bhat            </a:t>
            </a:r>
          </a:p>
          <a:p>
            <a:pPr algn="just"/>
            <a:r>
              <a:rPr lang="en-IN" sz="2000" dirty="0" smtClean="0"/>
              <a:t>16011A0521 – </a:t>
            </a:r>
            <a:r>
              <a:rPr lang="en-IN" sz="2000" dirty="0" err="1" smtClean="0"/>
              <a:t>Priyatosh</a:t>
            </a:r>
            <a:r>
              <a:rPr lang="en-IN" sz="2000" dirty="0" smtClean="0"/>
              <a:t> </a:t>
            </a:r>
            <a:r>
              <a:rPr lang="en-IN" sz="2000" dirty="0" err="1" smtClean="0"/>
              <a:t>Tripathy</a:t>
            </a:r>
            <a:endParaRPr lang="en-IN" sz="2000" dirty="0" smtClean="0"/>
          </a:p>
          <a:p>
            <a:pPr algn="just"/>
            <a:r>
              <a:rPr lang="en-IN" sz="2000" dirty="0" smtClean="0"/>
              <a:t>16011A0524 – V. Sai Nagendra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436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Applying cluster analysis on </a:t>
            </a:r>
            <a:r>
              <a:rPr lang="en-IN" dirty="0" err="1" smtClean="0"/>
              <a:t>unstuctured</a:t>
            </a:r>
            <a:r>
              <a:rPr lang="en-IN" dirty="0" smtClean="0"/>
              <a:t> text data using techniques from machine learning and NLP.</a:t>
            </a:r>
          </a:p>
          <a:p>
            <a:r>
              <a:rPr lang="en-IN" dirty="0"/>
              <a:t>Automatic document </a:t>
            </a:r>
            <a:r>
              <a:rPr lang="en-IN" dirty="0" smtClean="0"/>
              <a:t>organization.</a:t>
            </a:r>
            <a:endParaRPr lang="en-IN" dirty="0"/>
          </a:p>
          <a:p>
            <a:r>
              <a:rPr lang="en-IN" dirty="0"/>
              <a:t>T</a:t>
            </a:r>
            <a:r>
              <a:rPr lang="en-IN" dirty="0" smtClean="0"/>
              <a:t>opic extraction. </a:t>
            </a:r>
          </a:p>
          <a:p>
            <a:r>
              <a:rPr lang="en-IN" dirty="0"/>
              <a:t>I</a:t>
            </a:r>
            <a:r>
              <a:rPr lang="en-IN" dirty="0" smtClean="0"/>
              <a:t>nformation retrieval.</a:t>
            </a:r>
          </a:p>
          <a:p>
            <a:r>
              <a:rPr lang="en-IN" dirty="0" smtClean="0"/>
              <a:t>Filtering.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clustering and its uses: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8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5624"/>
          </a:xfrm>
        </p:spPr>
        <p:txBody>
          <a:bodyPr/>
          <a:lstStyle/>
          <a:p>
            <a:r>
              <a:rPr lang="en-IN" dirty="0" smtClean="0"/>
              <a:t>Morphology is richer and word order is flexible.</a:t>
            </a:r>
          </a:p>
          <a:p>
            <a:r>
              <a:rPr lang="en-IN" dirty="0" smtClean="0"/>
              <a:t>Indic languages are highly inflective.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Text Processing problems with Indic languages.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7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07712"/>
          </a:xfrm>
        </p:spPr>
        <p:txBody>
          <a:bodyPr/>
          <a:lstStyle/>
          <a:p>
            <a:r>
              <a:rPr lang="en-US" b="1" dirty="0" smtClean="0"/>
              <a:t>Document </a:t>
            </a:r>
            <a:r>
              <a:rPr lang="en-US" b="1" dirty="0"/>
              <a:t>representation</a:t>
            </a:r>
            <a:r>
              <a:rPr lang="en-US" dirty="0"/>
              <a:t> is concerned about how textual </a:t>
            </a:r>
            <a:r>
              <a:rPr lang="en-US" b="1" dirty="0"/>
              <a:t>document</a:t>
            </a:r>
            <a:r>
              <a:rPr lang="en-US" dirty="0"/>
              <a:t>s should be represented in various tasks,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prevailing approach is the vector space </a:t>
            </a:r>
            <a:r>
              <a:rPr lang="en-US" dirty="0" smtClean="0"/>
              <a:t>model. Ex: TF-IDF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Document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/>
          <a:lstStyle/>
          <a:p>
            <a:r>
              <a:rPr lang="en-US" dirty="0" err="1"/>
              <a:t>Tf-idf</a:t>
            </a:r>
            <a:r>
              <a:rPr lang="en-US" dirty="0"/>
              <a:t> stands for term frequency-inverse document </a:t>
            </a:r>
            <a:r>
              <a:rPr lang="en-US" dirty="0" smtClean="0"/>
              <a:t>frequency.</a:t>
            </a:r>
          </a:p>
          <a:p>
            <a:r>
              <a:rPr lang="en-US" dirty="0"/>
              <a:t>TF(t) = (Number of times term t appears in a document) / (Total number of terms in the document</a:t>
            </a:r>
            <a:r>
              <a:rPr lang="en-US" dirty="0" smtClean="0"/>
              <a:t>).</a:t>
            </a:r>
          </a:p>
          <a:p>
            <a:r>
              <a:rPr lang="en-US" dirty="0"/>
              <a:t>IDF(t) = </a:t>
            </a:r>
            <a:r>
              <a:rPr lang="en-US" dirty="0" smtClean="0"/>
              <a:t>log</a:t>
            </a:r>
            <a:r>
              <a:rPr lang="en-US" sz="1400" dirty="0" smtClean="0"/>
              <a:t>e</a:t>
            </a:r>
            <a:r>
              <a:rPr lang="en-US" dirty="0" smtClean="0"/>
              <a:t>(Total </a:t>
            </a:r>
            <a:r>
              <a:rPr lang="en-US" dirty="0"/>
              <a:t>number of documents / Number of documents with term t in it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Python implementation:</a:t>
            </a:r>
            <a:r>
              <a:rPr lang="en-IN" b="1" dirty="0">
                <a:hlinkClick r:id="rId2" tooltip="sklearn.feature_extraction.text"/>
              </a:rPr>
              <a:t> </a:t>
            </a:r>
            <a:r>
              <a:rPr lang="en-IN" b="1" dirty="0" err="1">
                <a:hlinkClick r:id="rId2" tooltip="sklearn.feature_extraction.text"/>
              </a:rPr>
              <a:t>sklearn.feature_extraction.text</a:t>
            </a:r>
            <a:r>
              <a:rPr lang="en-IN" b="1" dirty="0" err="1"/>
              <a:t>.TfidfVectorizer</a:t>
            </a:r>
            <a:endParaRPr lang="en-IN" b="1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TF-IDF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4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/>
              <a:t>of dimensionality reduction by which an initial set of raw data is reduced to more manageable </a:t>
            </a:r>
            <a:r>
              <a:rPr lang="en-US" dirty="0" smtClean="0"/>
              <a:t>groups.</a:t>
            </a:r>
          </a:p>
          <a:p>
            <a:r>
              <a:rPr lang="en-US" dirty="0" smtClean="0"/>
              <a:t>Feature extraction techniques used in this project:</a:t>
            </a:r>
          </a:p>
          <a:p>
            <a:pPr marL="109728" indent="0">
              <a:buNone/>
            </a:pPr>
            <a:r>
              <a:rPr lang="en-IN" dirty="0" smtClean="0"/>
              <a:t>	PCA, K-PCA, S-PCA, I-PCA, ICA, SVD, LDA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Extraction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0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PCA is a statistical procedure that uses orthogonal transformation to convert a set of observations of </a:t>
            </a:r>
            <a:r>
              <a:rPr lang="en-IN" dirty="0" err="1" smtClean="0"/>
              <a:t>corelated</a:t>
            </a:r>
            <a:r>
              <a:rPr lang="en-IN" dirty="0" smtClean="0"/>
              <a:t> variables into a set of values of linearly uncorrelated variables called principal components.</a:t>
            </a:r>
          </a:p>
          <a:p>
            <a:r>
              <a:rPr lang="en-IN" dirty="0" smtClean="0"/>
              <a:t>Python implementation: </a:t>
            </a:r>
            <a:r>
              <a:rPr lang="en-IN" b="1" dirty="0" err="1">
                <a:hlinkClick r:id="rId2" tooltip="sklearn.decomposition"/>
              </a:rPr>
              <a:t>sklearn.decomposition</a:t>
            </a:r>
            <a:r>
              <a:rPr lang="en-IN" b="1" dirty="0" err="1"/>
              <a:t>.PCA</a:t>
            </a:r>
            <a:endParaRPr lang="en-IN" b="1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Principal Component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158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236</TotalTime>
  <Words>203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Feature Reduction Techniques for Indic Script Text Clustering</vt:lpstr>
      <vt:lpstr>Text clustering and its uses:</vt:lpstr>
      <vt:lpstr>Text Processing problems with Indic languages.</vt:lpstr>
      <vt:lpstr>Document representation</vt:lpstr>
      <vt:lpstr>TF-IDF</vt:lpstr>
      <vt:lpstr>Feature Extraction</vt:lpstr>
      <vt:lpstr>Principal Component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Text-clustering for Indic Languages</dc:title>
  <dc:creator>Abhay Bhat</dc:creator>
  <cp:lastModifiedBy>Abhay Bhat</cp:lastModifiedBy>
  <cp:revision>12</cp:revision>
  <dcterms:created xsi:type="dcterms:W3CDTF">2019-11-28T01:29:51Z</dcterms:created>
  <dcterms:modified xsi:type="dcterms:W3CDTF">2019-11-28T13:23:32Z</dcterms:modified>
</cp:coreProperties>
</file>