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44120F9-FD9C-4E78-9A8C-DC7ED5393CC5}" type="datetimeFigureOut">
              <a:rPr lang="en-IN" smtClean="0"/>
              <a:t>04-08-2019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17AE22-CEA1-4D95-B717-737DAC4596D0}" type="slidenum">
              <a:rPr lang="en-IN" smtClean="0"/>
              <a:t>‹#›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20F9-FD9C-4E78-9A8C-DC7ED5393CC5}" type="datetimeFigureOut">
              <a:rPr lang="en-IN" smtClean="0"/>
              <a:t>04-08-2019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E22-CEA1-4D95-B717-737DAC4596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20F9-FD9C-4E78-9A8C-DC7ED5393CC5}" type="datetimeFigureOut">
              <a:rPr lang="en-IN" smtClean="0"/>
              <a:t>04-08-2019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E22-CEA1-4D95-B717-737DAC4596D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4120F9-FD9C-4E78-9A8C-DC7ED5393CC5}" type="datetimeFigureOut">
              <a:rPr lang="en-IN" smtClean="0"/>
              <a:t>04-08-2019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17AE22-CEA1-4D95-B717-737DAC4596D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20F9-FD9C-4E78-9A8C-DC7ED5393CC5}" type="datetimeFigureOut">
              <a:rPr lang="en-IN" smtClean="0"/>
              <a:t>04-08-2019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17AE22-CEA1-4D95-B717-737DAC4596D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44120F9-FD9C-4E78-9A8C-DC7ED5393CC5}" type="datetimeFigureOut">
              <a:rPr lang="en-IN" smtClean="0"/>
              <a:t>04-08-2019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17AE22-CEA1-4D95-B717-737DAC4596D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44120F9-FD9C-4E78-9A8C-DC7ED5393CC5}" type="datetimeFigureOut">
              <a:rPr lang="en-IN" smtClean="0"/>
              <a:t>04-08-2019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17AE22-CEA1-4D95-B717-737DAC4596D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20F9-FD9C-4E78-9A8C-DC7ED5393CC5}" type="datetimeFigureOut">
              <a:rPr lang="en-IN" smtClean="0"/>
              <a:t>04-08-2019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17AE22-CEA1-4D95-B717-737DAC4596D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20F9-FD9C-4E78-9A8C-DC7ED5393CC5}" type="datetimeFigureOut">
              <a:rPr lang="en-IN" smtClean="0"/>
              <a:t>04-08-2019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17AE22-CEA1-4D95-B717-737DAC4596D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44120F9-FD9C-4E78-9A8C-DC7ED5393CC5}" type="datetimeFigureOut">
              <a:rPr lang="en-IN" smtClean="0"/>
              <a:t>04-08-2019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17AE22-CEA1-4D95-B717-737DAC4596D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44120F9-FD9C-4E78-9A8C-DC7ED5393CC5}" type="datetimeFigureOut">
              <a:rPr lang="en-IN" smtClean="0"/>
              <a:t>04-08-2019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1217AE22-CEA1-4D95-B717-737DAC4596D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44120F9-FD9C-4E78-9A8C-DC7ED5393CC5}" type="datetimeFigureOut">
              <a:rPr lang="en-IN" smtClean="0"/>
              <a:t>04-08-2019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1217AE22-CEA1-4D95-B717-737DAC4596D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67544" y="548680"/>
            <a:ext cx="3888432" cy="101566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902674"/>
              </a:avLst>
            </a:prstTxWarp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IN" sz="6000" b="1" dirty="0" smtClean="0">
                <a:ln/>
                <a:solidFill>
                  <a:schemeClr val="tx2">
                    <a:lumMod val="60000"/>
                    <a:lumOff val="40000"/>
                  </a:schemeClr>
                </a:solidFill>
              </a:rPr>
              <a:t>Tic-Tac-Toe</a:t>
            </a:r>
            <a:endParaRPr lang="en-IN" sz="6000" b="1" dirty="0">
              <a:ln/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0808" y="3284984"/>
            <a:ext cx="3889375" cy="140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4208" y="980728"/>
            <a:ext cx="3888432" cy="101566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970745"/>
              </a:avLst>
            </a:prstTxWarp>
            <a:spAutoFit/>
          </a:bodyPr>
          <a:lstStyle/>
          <a:p>
            <a:pPr algn="ctr"/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Tic-Tac-Toe</a:t>
            </a:r>
            <a:endParaRPr lang="en-I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162880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Can you beat the AI?</a:t>
            </a:r>
            <a:endParaRPr lang="en-IN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484784" y="2060848"/>
            <a:ext cx="3889375" cy="1462658"/>
            <a:chOff x="-2484784" y="2060848"/>
            <a:chExt cx="3889375" cy="146265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84784" y="2060848"/>
              <a:ext cx="3889375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10954" y="2718643"/>
              <a:ext cx="3541713" cy="804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3779912" y="2348880"/>
            <a:ext cx="4032448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IN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IN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XO    </a:t>
            </a:r>
          </a:p>
          <a:p>
            <a:pPr algn="ctr"/>
            <a:endParaRPr lang="en-IN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8" t="13582" r="13348" b="26608"/>
          <a:stretch/>
        </p:blipFill>
        <p:spPr bwMode="auto">
          <a:xfrm>
            <a:off x="9436543" y="2756173"/>
            <a:ext cx="1554570" cy="1392907"/>
          </a:xfrm>
          <a:prstGeom prst="flowChartConnector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2" t="19644" r="28059" b="21694"/>
          <a:stretch/>
        </p:blipFill>
        <p:spPr bwMode="auto">
          <a:xfrm>
            <a:off x="-1179736" y="4149080"/>
            <a:ext cx="2359471" cy="2238800"/>
          </a:xfrm>
          <a:prstGeom prst="flowChartConnector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11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5111" y1="78667" x2="15111" y2="78667"/>
                        <a14:foregroundMark x1="49778" y1="42667" x2="49778" y2="42667"/>
                        <a14:foregroundMark x1="54222" y1="76000" x2="54222" y2="76000"/>
                        <a14:foregroundMark x1="84889" y1="75111" x2="84889" y2="75111"/>
                        <a14:foregroundMark x1="84889" y1="75111" x2="84889" y2="75111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2736"/>
            <a:ext cx="1641600" cy="164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764704" y="2060848"/>
            <a:ext cx="21431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286198" y="847054"/>
            <a:ext cx="3617405" cy="3610548"/>
            <a:chOff x="3286198" y="847054"/>
            <a:chExt cx="3617405" cy="3610548"/>
          </a:xfrm>
        </p:grpSpPr>
        <p:pic>
          <p:nvPicPr>
            <p:cNvPr id="1027" name="Picture 3" descr="C:\Users\abhay\OneDrive\Desktop\Tic_tac_toe\images\tt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62277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556" y="1234582"/>
              <a:ext cx="2195513" cy="49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555" y="3717032"/>
              <a:ext cx="2195513" cy="49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6084167" y="1204218"/>
              <a:ext cx="493714" cy="2897496"/>
              <a:chOff x="6084167" y="1204218"/>
              <a:chExt cx="493714" cy="2897496"/>
            </a:xfrm>
          </p:grpSpPr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233268" y="2055118"/>
                <a:ext cx="2195513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233267" y="2757101"/>
                <a:ext cx="2195513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3635896" y="1204218"/>
              <a:ext cx="493714" cy="2897496"/>
              <a:chOff x="6084167" y="1204218"/>
              <a:chExt cx="493714" cy="2897496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233268" y="2055118"/>
                <a:ext cx="2195513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233267" y="2757101"/>
                <a:ext cx="2195513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6409889" y="1234582"/>
              <a:ext cx="493714" cy="2897496"/>
              <a:chOff x="6084167" y="1204218"/>
              <a:chExt cx="493714" cy="2897496"/>
            </a:xfrm>
          </p:grpSpPr>
          <p:pic>
            <p:nvPicPr>
              <p:cNvPr id="18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233268" y="2055118"/>
                <a:ext cx="2195513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233267" y="2757101"/>
                <a:ext cx="2195513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3286198" y="1204218"/>
              <a:ext cx="493714" cy="2897496"/>
              <a:chOff x="6084167" y="1204218"/>
              <a:chExt cx="493714" cy="2897496"/>
            </a:xfrm>
          </p:grpSpPr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233268" y="2055118"/>
                <a:ext cx="2195513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233267" y="2757101"/>
                <a:ext cx="2195513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3" name="Group 22"/>
            <p:cNvGrpSpPr/>
            <p:nvPr/>
          </p:nvGrpSpPr>
          <p:grpSpPr>
            <a:xfrm rot="5400000">
              <a:off x="4930014" y="2761997"/>
              <a:ext cx="493714" cy="2897496"/>
              <a:chOff x="6084167" y="1204218"/>
              <a:chExt cx="493714" cy="2897496"/>
            </a:xfrm>
          </p:grpSpPr>
          <p:pic>
            <p:nvPicPr>
              <p:cNvPr id="2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233268" y="2055118"/>
                <a:ext cx="2195513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233267" y="2757101"/>
                <a:ext cx="2195513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Group 25"/>
            <p:cNvGrpSpPr/>
            <p:nvPr/>
          </p:nvGrpSpPr>
          <p:grpSpPr>
            <a:xfrm rot="5400000">
              <a:off x="4944107" y="-354837"/>
              <a:ext cx="493714" cy="2897496"/>
              <a:chOff x="6084167" y="1204218"/>
              <a:chExt cx="493714" cy="2897496"/>
            </a:xfrm>
          </p:grpSpPr>
          <p:pic>
            <p:nvPicPr>
              <p:cNvPr id="27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233268" y="2055118"/>
                <a:ext cx="2195513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233267" y="2757101"/>
                <a:ext cx="2195513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720" y="2852936"/>
            <a:ext cx="3614737" cy="3608387"/>
          </a:xfrm>
          <a:prstGeom prst="flowChartConnector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480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471</TotalTime>
  <Words>10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BlackTie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 Bhat</dc:creator>
  <cp:lastModifiedBy>Abhay Bhat</cp:lastModifiedBy>
  <cp:revision>6</cp:revision>
  <dcterms:created xsi:type="dcterms:W3CDTF">2019-08-03T10:32:36Z</dcterms:created>
  <dcterms:modified xsi:type="dcterms:W3CDTF">2019-08-04T16:49:20Z</dcterms:modified>
</cp:coreProperties>
</file>