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4551838795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EE718D-10EE-4DED-9176-F5CA3F6C98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963F7C-CD5A-4E72-A7B1-D4DC36AC9B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4/27/2025 7:26:07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6CB277E-EF4E-490A-B680-B6A827899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587"/>
            <a:ext cx="12192000" cy="61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2025-04-27T19:26:08Z</dcterms:created>
  <dcterms:modified xsi:type="dcterms:W3CDTF">2025-04-27T19:26:08Z</dcterms:modified>
</cp:coreProperties>
</file>