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swald" panose="020B0604020202020204" charset="0"/>
      <p:regular r:id="rId18"/>
      <p:bold r:id="rId19"/>
    </p:embeddedFont>
    <p:embeddedFont>
      <p:font typeface="Source Code Pr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8" d="100"/>
          <a:sy n="168" d="100"/>
        </p:scale>
        <p:origin x="662" y="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4913654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4913654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36b01cde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36b01cde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49136541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49136541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49136541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49136541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49136541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49136541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4913654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4913654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44913654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449136541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4913654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44913654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49136541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49136541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49136541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49136541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36b01cde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36b01cde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36b01cde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36b01cde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36b01cde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36b01cde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49136541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49136541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TicketSlackers by the TicketTeam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Muhammad, Akash, Dylan, Brian, Rafael, Thang, Adam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6000"/>
            <a:ext cx="5187538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5814700" y="1547300"/>
            <a:ext cx="3017700" cy="3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Two specific cases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Recurring user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Guest user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Diagram 1 depicts guest user experience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Limitation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Access to Moneyshot search limited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Unable to subscribe to artist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Diagram(2)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00" y="1105999"/>
            <a:ext cx="3773450" cy="401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178775" y="1516925"/>
            <a:ext cx="3342300" cy="31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Second case: Recurring User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Access to all features of the Service.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Depicts MoneyShot Search and subscription feature fully.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5450"/>
            <a:ext cx="3365903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4097850" y="1179900"/>
            <a:ext cx="4571100" cy="3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Functionality separated into multiple classes.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Each class represents attributes and methods respectively.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Detailed inheritance and relationships between classes.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‘User’ is an instance of DB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‘Pick Artist’ has multi-tiered relationships between classes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Architectural Design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5185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MVC consists of 3 logical interactive components.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-&gt; Backend handling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-&gt; Frontend handling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Controller -&gt; Handles interactivity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 Splitting functionality into groups it promotes organized Development 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150" y="1468825"/>
            <a:ext cx="3199751" cy="26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25" y="1409775"/>
            <a:ext cx="8622350" cy="32250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Ticketmaster Challenges &amp; Achievements 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4808075" y="1468825"/>
            <a:ext cx="3961200" cy="3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were able to efficiently communicate with each other.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also gained a valuable experience during various stages of software designing and learned tools that helped us visualize the functions of our software. 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were able to make an educated cost and development prediction.</a:t>
            </a:r>
            <a:endParaRPr sz="1400"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61200" cy="3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Deciding on an API for the foundation of our service.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Keeping the user interface with the system simple and easy to understand despite the multi-layered software architecture. 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Deciding between choosing Model View Controller (MVC) or Repository pattern. 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24400"/>
            <a:ext cx="8520600" cy="23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 web app that people can use to view different tickets available in their area.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to have the functionality to share and subscribe to different types of tickets.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on the TicketMaster open source API.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437" y="3608825"/>
            <a:ext cx="5085125" cy="15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 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213" y="1106000"/>
            <a:ext cx="6369574" cy="389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125" y="1233775"/>
            <a:ext cx="5510625" cy="37797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Homepage UI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search and MoneyShot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Search engine using Ticket Masters API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Criteria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Zip Code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City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Date range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Artist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Venue/event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75" y="372500"/>
            <a:ext cx="1702725" cy="17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Subscribe to Artist/Event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pricing available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Unsubscribe option</a:t>
            </a:r>
            <a:br>
              <a:rPr lang="en"/>
            </a:b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Display of event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availability (sold out or not)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prices (general admission, VIP, VIP+, etc.)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official ticket vendor link.</a:t>
            </a:r>
            <a:br>
              <a:rPr lang="en"/>
            </a:b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MoneyShot Search engine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price comparisons from first party and third party vendors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Share event via Social media</a:t>
            </a: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	</a:t>
            </a:r>
            <a:endParaRPr sz="14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75" y="372500"/>
            <a:ext cx="1702725" cy="17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Non-Functional Requirements 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Organizational Requirements: Users will provide their phone numbers when they wish to subscribe to receive notifications for events pertaining a specific artist.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Efficiency: Results should be delivered under one tenth of a second.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Dependability: The TicketTeam application can recommend events to the user at all times. 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Security: Phone numbers are encrypted in the database 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Usability: Color-blindness option.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75" y="4838"/>
            <a:ext cx="1468826" cy="146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Non-Functional Requirements 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Regulatory: Making sure all of our third party ticket vendors are still trustworthy every week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Ethical: Providing accurate ticket prices.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Legislative: TicketTeam will uphold copyright infringement laws for all artists.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Accounting requirements: app is free to use, but we would run ads to generate revenue.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Safety/Security: All ticket recommendations are from trusted vendors.</a:t>
            </a:r>
            <a:endParaRPr sz="14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75" y="4838"/>
            <a:ext cx="1468826" cy="146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885875" y="1241050"/>
            <a:ext cx="49464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has the option to: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for tickets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“money shot” option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Subscribe for a specific search criteria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share an event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50" y="1106000"/>
            <a:ext cx="3116994" cy="4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On-screen Show (16:9)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Source Code Pro</vt:lpstr>
      <vt:lpstr>Arial</vt:lpstr>
      <vt:lpstr>Oswald</vt:lpstr>
      <vt:lpstr>Modern Writer</vt:lpstr>
      <vt:lpstr>TicketSlackers by the TicketTeam</vt:lpstr>
      <vt:lpstr>Objective</vt:lpstr>
      <vt:lpstr>Cost estimation </vt:lpstr>
      <vt:lpstr>Project timeline</vt:lpstr>
      <vt:lpstr>Functional Requirements </vt:lpstr>
      <vt:lpstr>Functional Requirements </vt:lpstr>
      <vt:lpstr>Main Non-Functional Requirements </vt:lpstr>
      <vt:lpstr>Main Non-Functional Requirements </vt:lpstr>
      <vt:lpstr>Use Case Diagram </vt:lpstr>
      <vt:lpstr>Sequence Diagram </vt:lpstr>
      <vt:lpstr>Sequence Diagram(2)</vt:lpstr>
      <vt:lpstr>Class Diagram </vt:lpstr>
      <vt:lpstr>MVC Architectural Design</vt:lpstr>
      <vt:lpstr>UI Screens</vt:lpstr>
      <vt:lpstr>Conclusion: Ticketmaster Challenges &amp; Achievements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TicketSlackers by the TicketTeam</dc:title>
  <dc:creator>Adam Lipscomb</dc:creator>
  <cp:lastModifiedBy>Adam Lipscomb</cp:lastModifiedBy>
  <cp:revision>2</cp:revision>
  <dcterms:modified xsi:type="dcterms:W3CDTF">2019-11-16T18:22:20Z</dcterms:modified>
</cp:coreProperties>
</file>