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22" y="2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7C57-CF95-19F9-8BB0-B234BC0B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0B25E-8FC1-5B83-3E64-EEF174CD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A4CC7-99B0-E772-50F8-24101C8C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AFE4F-947B-AD77-352D-EB21A8DF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D4103-7CF2-3DB9-308A-3E7E509B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1513-BB06-7415-C6EC-024B300F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B4079-F805-DF23-4F06-B5E514C9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82EF0-2146-AF06-D3E2-5C1CB6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56498-12D2-D6AF-AC50-A4D1DE9A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6491-2048-D9A5-F1E6-57D5F63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9ED8A-DFA7-4566-7C96-146F79EA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E76F47-3708-5210-C9CE-969188835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62BE0-1A83-4458-4DCC-F71F496D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03D1E-538F-B37B-A037-457A6CF1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408BB-99F5-E7B8-0E33-91CF24CD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5B48B-C760-3FAC-BBB0-BC082068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718BE-F641-2E7A-1C78-4D764920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D249C-8552-95DD-C7C3-87C8BF98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0F8DA-96A3-DA1F-9562-4B77F52F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82D21-928C-5F9F-BCA4-9BA8A841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4928B-FFFF-7A71-8081-BA303FD4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A26A1-1085-2A09-82D0-A0D664E0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0AE43-1F1A-410E-258C-1047962C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0B4E3-1FD5-9913-9BA1-B16B9BFC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9663-A903-D936-760D-52CFF5F9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8D38-7C7F-C564-A8B0-1AFD6B4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C6EAD-ED17-37E9-2E7F-3AC32B3BA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39D32-93DB-6B9B-6C00-CE7AC31A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39FA3-1902-24DF-4F43-90E3341D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B6952-55FA-04C7-C660-1513D127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ADA14-4D2D-08CD-5295-858CC687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9EEC-A2AF-A8EE-F3A5-B7F749DC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09C1E-625D-840E-E9D1-1F461E40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861F8-6C88-2A49-CF4D-B8585EB9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4180E-78DA-48D3-1E42-CDB697E84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8A3C44-68C8-D219-0186-C1A92B89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8AE9B-4635-5263-9265-5E90641C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DEF65-4E06-0629-770A-47183138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2998A-942E-3D63-ADDC-B91BA122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61F1-BDB9-BC14-E0C7-BD6AF057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DA5A53-CCA8-3C75-4879-1F2F2003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DBF33-C161-1A25-6048-4A095A01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62A2C4-2A4A-44D0-EEF9-323459F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6A857-AB5A-798E-8825-EC8F4096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AF032A-469A-14A6-2452-62C32191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33E41-5AAC-2B7D-A8BB-1462A8A5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1B2C-E43B-0FD7-40C9-96440CE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A1C91-D666-4A5E-EDCC-207AD44B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9C049-3228-9B71-4CF5-95EE54DC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714E3-22D9-449D-2BFF-46168627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E083D-5206-3999-208C-7753E313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ADD3D-CF83-F147-E939-F12C106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9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28072-D1A2-3184-0D03-337AC8DE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293A54-0138-93AD-1DD5-42ADD3809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5F943-EBD0-B20C-DD99-6B1D5BCF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823FC-DEEB-6404-3E47-882E7C9B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5AF59-C55A-8148-4976-8DB29439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3D433-6337-3624-3DBC-A37A0D84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20F71-6243-F000-C9BD-CC35592D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10548-F261-D478-ED50-97D81CED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0FCA7-EAC7-21A1-5081-F77FA99F9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DDA6-1B1D-4A3D-9371-9AAB1CFE3005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5A170-1CBF-F58B-ECD2-8801DF6F9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0568F-F405-D869-CFBF-D2004067F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AFEC-4371-44DF-97AE-ABD863A7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F51C53-9B87-D3EF-92FB-F5E51CC4A5D9}"/>
              </a:ext>
            </a:extLst>
          </p:cNvPr>
          <p:cNvSpPr/>
          <p:nvPr/>
        </p:nvSpPr>
        <p:spPr>
          <a:xfrm>
            <a:off x="3321843" y="141223"/>
            <a:ext cx="5724525" cy="20386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接口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  <a:r>
              <a:rPr lang="zh-CN" altLang="en-US" dirty="0"/>
              <a:t>，端口：</a:t>
            </a:r>
            <a:r>
              <a:rPr lang="en-US" altLang="zh-CN" dirty="0"/>
              <a:t> 8081</a:t>
            </a:r>
          </a:p>
          <a:p>
            <a:r>
              <a:rPr lang="en-US" altLang="zh-CN" dirty="0"/>
              <a:t>http://localhost:8081/api/now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2FB490-9190-553B-10F0-4A4646597EA4}"/>
              </a:ext>
            </a:extLst>
          </p:cNvPr>
          <p:cNvSpPr/>
          <p:nvPr/>
        </p:nvSpPr>
        <p:spPr>
          <a:xfrm>
            <a:off x="3321844" y="2549358"/>
            <a:ext cx="3983524" cy="4308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2B964E-6C63-94C5-A911-B4DE6A2AFF56}"/>
              </a:ext>
            </a:extLst>
          </p:cNvPr>
          <p:cNvSpPr/>
          <p:nvPr/>
        </p:nvSpPr>
        <p:spPr>
          <a:xfrm>
            <a:off x="-663707" y="510709"/>
            <a:ext cx="40593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/>
              <a:t>spring-boot-</a:t>
            </a:r>
            <a:r>
              <a:rPr lang="en-US" altLang="zh-CN" sz="2800" b="1" dirty="0" err="1"/>
              <a:t>quickstart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51DA87-1726-FAE9-E8EE-23730C06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39" y="207224"/>
            <a:ext cx="4833046" cy="165341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87318C8-C5D8-0F18-B6B1-D439DBC659F9}"/>
              </a:ext>
            </a:extLst>
          </p:cNvPr>
          <p:cNvSpPr/>
          <p:nvPr/>
        </p:nvSpPr>
        <p:spPr>
          <a:xfrm>
            <a:off x="-580211" y="4854798"/>
            <a:ext cx="40593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err="1"/>
              <a:t>springboot</a:t>
            </a:r>
            <a:r>
              <a:rPr lang="en-US" altLang="zh-CN" sz="2800" b="1" dirty="0"/>
              <a:t>-feign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2900BA-2F16-D74C-F7E6-0CC49B89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205" y="2606665"/>
            <a:ext cx="6165114" cy="18213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431B8B-EAE2-104F-50F9-88AAEA26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205" y="4526473"/>
            <a:ext cx="5355921" cy="277262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F2CFE3E-D34A-BC59-6C20-71AB11DDAA9C}"/>
              </a:ext>
            </a:extLst>
          </p:cNvPr>
          <p:cNvSpPr/>
          <p:nvPr/>
        </p:nvSpPr>
        <p:spPr>
          <a:xfrm>
            <a:off x="5289755" y="3146323"/>
            <a:ext cx="2841522" cy="8554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1.Feign</a:t>
            </a:r>
            <a:r>
              <a:rPr lang="zh-CN" altLang="en-US" sz="2400" b="1" dirty="0"/>
              <a:t>客户端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828751-71FA-0B8D-C605-66CD1DBF50AB}"/>
              </a:ext>
            </a:extLst>
          </p:cNvPr>
          <p:cNvSpPr/>
          <p:nvPr/>
        </p:nvSpPr>
        <p:spPr>
          <a:xfrm>
            <a:off x="5254613" y="4968181"/>
            <a:ext cx="2841522" cy="8554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调用</a:t>
            </a:r>
            <a:r>
              <a:rPr lang="en-US" altLang="zh-CN" sz="2400" b="1" dirty="0"/>
              <a:t>Feign</a:t>
            </a:r>
            <a:r>
              <a:rPr lang="zh-CN" altLang="en-US" sz="2400" b="1" dirty="0"/>
              <a:t>客户端</a:t>
            </a:r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9DEA0DFF-AB0E-8759-F80F-72422ABD3887}"/>
              </a:ext>
            </a:extLst>
          </p:cNvPr>
          <p:cNvSpPr/>
          <p:nvPr/>
        </p:nvSpPr>
        <p:spPr>
          <a:xfrm>
            <a:off x="5820697" y="1337186"/>
            <a:ext cx="481780" cy="17361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6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chongliang</dc:creator>
  <cp:lastModifiedBy>Wang chongliang</cp:lastModifiedBy>
  <cp:revision>2</cp:revision>
  <dcterms:created xsi:type="dcterms:W3CDTF">2024-06-19T03:28:03Z</dcterms:created>
  <dcterms:modified xsi:type="dcterms:W3CDTF">2024-06-19T03:29:13Z</dcterms:modified>
</cp:coreProperties>
</file>