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258" r:id="rId6"/>
    <p:sldId id="262" r:id="rId7"/>
    <p:sldId id="267" r:id="rId8"/>
    <p:sldId id="271" r:id="rId9"/>
    <p:sldId id="269" r:id="rId10"/>
    <p:sldId id="281" r:id="rId11"/>
    <p:sldId id="272" r:id="rId12"/>
    <p:sldId id="273" r:id="rId13"/>
    <p:sldId id="274" r:id="rId14"/>
    <p:sldId id="278" r:id="rId15"/>
    <p:sldId id="276" r:id="rId16"/>
    <p:sldId id="277" r:id="rId17"/>
    <p:sldId id="279" r:id="rId18"/>
    <p:sldId id="280" r:id="rId19"/>
    <p:sldId id="275" r:id="rId20"/>
    <p:sldId id="260" r:id="rId21"/>
    <p:sldId id="257" r:id="rId22"/>
    <p:sldId id="261" r:id="rId23"/>
    <p:sldId id="263" r:id="rId24"/>
    <p:sldId id="264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  <p:bold r:id="rId28"/>
    </p:embeddedFont>
    <p:embeddedFont>
      <p:font typeface="Bebas Neue" panose="020B0606020202050201" pitchFamily="34" charset="0"/>
      <p:regular r:id="rId29"/>
    </p:embeddedFont>
    <p:embeddedFont>
      <p:font typeface="Epilogue" panose="020B0604020202020204" charset="0"/>
      <p:regular r:id="rId30"/>
      <p:bold r:id="rId31"/>
      <p:italic r:id="rId32"/>
      <p:boldItalic r:id="rId33"/>
    </p:embeddedFont>
    <p:embeddedFont>
      <p:font typeface="Lexend Mega Light" panose="020B0604020202020204" charset="0"/>
      <p:regular r:id="rId34"/>
      <p:bold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Montserrat Black" panose="00000A00000000000000" pitchFamily="2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Raleway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63"/>
    <a:srgbClr val="A4C2F4"/>
    <a:srgbClr val="C9DAF8"/>
    <a:srgbClr val="3C78D8"/>
    <a:srgbClr val="105C88"/>
    <a:srgbClr val="1054CD"/>
    <a:srgbClr val="3B78D8"/>
    <a:srgbClr val="1155CC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A192C-FD6F-4E86-9605-3F99DCDBB0F0}" v="898" dt="2024-12-12T02:53:35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76780" autoAdjust="0"/>
  </p:normalViewPr>
  <p:slideViewPr>
    <p:cSldViewPr snapToGrid="0">
      <p:cViewPr varScale="1">
        <p:scale>
          <a:sx n="112" d="100"/>
          <a:sy n="112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2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6.xml"/><Relationship Id="rId41" Type="http://schemas.openxmlformats.org/officeDocument/2006/relationships/font" Target="fonts/font15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inizio introducendo l'argomento di cui mi sono occupato nel lavoro di tesi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ho utilizzato algoritmi di RL, </a:t>
            </a:r>
            <a:r>
              <a:rPr lang="it-IT" dirty="0" err="1"/>
              <a:t>imitation</a:t>
            </a:r>
            <a:r>
              <a:rPr lang="it-IT" dirty="0"/>
              <a:t> </a:t>
            </a:r>
            <a:r>
              <a:rPr lang="it-IT" dirty="0" err="1"/>
              <a:t>learning</a:t>
            </a:r>
            <a:r>
              <a:rPr lang="it-IT" dirty="0"/>
              <a:t> e tecniche di addestramento in particolare multi-agente per addestrare NPC(personaggi non </a:t>
            </a:r>
            <a:r>
              <a:rPr lang="it-IT" dirty="0" err="1"/>
              <a:t>gioc</a:t>
            </a:r>
            <a:r>
              <a:rPr lang="it-IT" dirty="0"/>
              <a:t>) affinché imparassero: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a competere con un giocatore umano (RL) in un ambiente dinamico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ad imitare strategie e comportamenti di gioco di partite reali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F0238DA2-4B95-0B70-D1FF-0B3DA1EE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>
            <a:extLst>
              <a:ext uri="{FF2B5EF4-FFF2-40B4-BE49-F238E27FC236}">
                <a16:creationId xmlns:a16="http://schemas.microsoft.com/office/drawing/2014/main" id="{30C0633C-A82E-D618-B296-15A338F04D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>
            <a:extLst>
              <a:ext uri="{FF2B5EF4-FFF2-40B4-BE49-F238E27FC236}">
                <a16:creationId xmlns:a16="http://schemas.microsoft.com/office/drawing/2014/main" id="{7ADD37BB-3847-84C1-93D6-A45BDA571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72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EBAFAD96-17BF-DF93-C0EF-18ED02A35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>
            <a:extLst>
              <a:ext uri="{FF2B5EF4-FFF2-40B4-BE49-F238E27FC236}">
                <a16:creationId xmlns:a16="http://schemas.microsoft.com/office/drawing/2014/main" id="{E07E4320-5096-CABA-9603-6AD2465032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>
            <a:extLst>
              <a:ext uri="{FF2B5EF4-FFF2-40B4-BE49-F238E27FC236}">
                <a16:creationId xmlns:a16="http://schemas.microsoft.com/office/drawing/2014/main" id="{CAC3D1C3-DF8D-F11E-BAE0-58ABA9FA5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37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FC6940FC-E1CB-AACD-896E-85C74006A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>
            <a:extLst>
              <a:ext uri="{FF2B5EF4-FFF2-40B4-BE49-F238E27FC236}">
                <a16:creationId xmlns:a16="http://schemas.microsoft.com/office/drawing/2014/main" id="{3504CC3A-C51B-8437-752D-C95FBA97CD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>
            <a:extLst>
              <a:ext uri="{FF2B5EF4-FFF2-40B4-BE49-F238E27FC236}">
                <a16:creationId xmlns:a16="http://schemas.microsoft.com/office/drawing/2014/main" id="{5DF6CA72-5054-AFE7-85CA-A638241A0C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845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8C2ACF02-DB13-B0CA-0B4A-5D6938DC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>
            <a:extLst>
              <a:ext uri="{FF2B5EF4-FFF2-40B4-BE49-F238E27FC236}">
                <a16:creationId xmlns:a16="http://schemas.microsoft.com/office/drawing/2014/main" id="{1D1E3A68-C7F7-3B74-8428-7EE9E2862A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>
            <a:extLst>
              <a:ext uri="{FF2B5EF4-FFF2-40B4-BE49-F238E27FC236}">
                <a16:creationId xmlns:a16="http://schemas.microsoft.com/office/drawing/2014/main" id="{B2C9CD50-A922-9C84-287A-4F44F5D2F5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5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DB9998EB-9CF2-3AE8-31EE-8CFFE97FA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>
            <a:extLst>
              <a:ext uri="{FF2B5EF4-FFF2-40B4-BE49-F238E27FC236}">
                <a16:creationId xmlns:a16="http://schemas.microsoft.com/office/drawing/2014/main" id="{FFD85155-D3C2-9D1F-6349-03420FC7C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>
            <a:extLst>
              <a:ext uri="{FF2B5EF4-FFF2-40B4-BE49-F238E27FC236}">
                <a16:creationId xmlns:a16="http://schemas.microsoft.com/office/drawing/2014/main" id="{6E7FAEEE-60B4-D849-12C6-A240D14DB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84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E9BCD709-E0D1-C823-0610-43B6E62F5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>
            <a:extLst>
              <a:ext uri="{FF2B5EF4-FFF2-40B4-BE49-F238E27FC236}">
                <a16:creationId xmlns:a16="http://schemas.microsoft.com/office/drawing/2014/main" id="{5A59DFD3-B8E5-DDD7-DF93-DAA32B98D5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>
            <a:extLst>
              <a:ext uri="{FF2B5EF4-FFF2-40B4-BE49-F238E27FC236}">
                <a16:creationId xmlns:a16="http://schemas.microsoft.com/office/drawing/2014/main" id="{55A13620-349A-E859-2EE7-01290A4C4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539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>
          <a:extLst>
            <a:ext uri="{FF2B5EF4-FFF2-40B4-BE49-F238E27FC236}">
              <a16:creationId xmlns:a16="http://schemas.microsoft.com/office/drawing/2014/main" id="{4F1A1FBA-E0E8-E3D9-A0A4-E4D8C7D7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fce81f19_0_45:notes">
            <a:extLst>
              <a:ext uri="{FF2B5EF4-FFF2-40B4-BE49-F238E27FC236}">
                <a16:creationId xmlns:a16="http://schemas.microsoft.com/office/drawing/2014/main" id="{882A7019-2797-7F91-191A-80B2DDC29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fce81f19_0_45:notes">
            <a:extLst>
              <a:ext uri="{FF2B5EF4-FFF2-40B4-BE49-F238E27FC236}">
                <a16:creationId xmlns:a16="http://schemas.microsoft.com/office/drawing/2014/main" id="{E7B99468-77B9-65E6-F88F-0FF9E1970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inizio introducendo l'argomento di cui mi sono occupato nel lavoro di tesi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ho utilizzato algoritmi di RL, </a:t>
            </a:r>
            <a:r>
              <a:rPr lang="it-IT" dirty="0" err="1"/>
              <a:t>imitation</a:t>
            </a:r>
            <a:r>
              <a:rPr lang="it-IT" dirty="0"/>
              <a:t> </a:t>
            </a:r>
            <a:r>
              <a:rPr lang="it-IT" dirty="0" err="1"/>
              <a:t>learning</a:t>
            </a:r>
            <a:r>
              <a:rPr lang="it-IT" dirty="0"/>
              <a:t> e tecniche di addestramento in particolare multi-agente per addestrare NPC(personaggi non </a:t>
            </a:r>
            <a:r>
              <a:rPr lang="it-IT" dirty="0" err="1"/>
              <a:t>gioc</a:t>
            </a:r>
            <a:r>
              <a:rPr lang="it-IT" dirty="0"/>
              <a:t>) affinché imparassero: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a competere con un giocatore umano (RL) in un ambiente dinamico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ad imitare strategie e comportamenti di gioco di partite reali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14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ebd2ff80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ebd2ff80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3ec76704b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3ec76704b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L’ambiente di gioco è dinamico, muta, assume diverse configurazioni – un giocatore su questo scenario osserva e compie azioni per raggiungere obiettivi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interazioni complesse: le entità per raggiungere gli obiettivi compiono sequenze di azioni complesse nell’ambiente cambiandone anche lo stato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Sono presenti personaggi non giocanti che collaborano o competono con il giocatore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Nonostante le complessità un giocatore che ha imparato a giocare, è in grado di interagire con gli ambienti in modo intelligente e dinamico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Codificare le regole del comportamento degli NPC in un ambiente può risultare complesso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e00433953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e00433953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esempio gioco simmetrico per le sperimentazioni: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	- è un gioco simmetrico a somma  =&gt; la </a:t>
            </a:r>
            <a:r>
              <a:rPr lang="it-IT" dirty="0" err="1"/>
              <a:t>vincità</a:t>
            </a:r>
            <a:r>
              <a:rPr lang="it-IT" dirty="0"/>
              <a:t> è perfettamente bilanciata con la perdita dell’altro partecipante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	- In questo gioco i due giocatori devono sconfiggersi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UMANO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Un giocatore che ha imparato le dinamiche di gioco, effettuerà una sequenza di azioni per sconfiggere l’avversario ovvero l’NPC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-- </a:t>
            </a:r>
            <a:r>
              <a:rPr lang="en-GB" dirty="0" err="1"/>
              <a:t>Sequenza</a:t>
            </a:r>
            <a:r>
              <a:rPr lang="en-GB" dirty="0"/>
              <a:t> </a:t>
            </a:r>
            <a:r>
              <a:rPr lang="en-GB" dirty="0" err="1"/>
              <a:t>frecce</a:t>
            </a:r>
            <a:r>
              <a:rPr lang="en-GB" dirty="0"/>
              <a:t> --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 DOVESSIMO INVECE CODIFICARE LE REGOLE DI UN NPC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--- sequenza frecce ---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Per generalizzare, qual è la sequenza di azioni più vantaggiosa? (potenzialmente si potrebbero effettuare infinite azioni)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it-IT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Dal momento che questi ambienti sono complessi(anche le interazioni con il giocatore) </a:t>
            </a: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it-IT" dirty="0"/>
              <a:t>=&gt; È complicato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336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AD596728-5755-EF5E-9751-5C8A93189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dda1946d_6_322:notes">
            <a:extLst>
              <a:ext uri="{FF2B5EF4-FFF2-40B4-BE49-F238E27FC236}">
                <a16:creationId xmlns:a16="http://schemas.microsoft.com/office/drawing/2014/main" id="{21BA6374-CC32-D05D-8544-06177B5962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dda1946d_6_322:notes">
            <a:extLst>
              <a:ext uri="{FF2B5EF4-FFF2-40B4-BE49-F238E27FC236}">
                <a16:creationId xmlns:a16="http://schemas.microsoft.com/office/drawing/2014/main" id="{108AB37F-92E6-E114-E267-412FD48F9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Codificare comportamenti NPC ambienti complessi è complicato (come visto)</a:t>
            </a: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it-IT" dirty="0"/>
              <a:t>	=&gt; si usano modelli/rappresentazioni (FSM) che scompongono i comportamenti degli NPC semplificando il problema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it-IT" dirty="0"/>
          </a:p>
          <a:p>
            <a:pPr marL="2914650" lvl="6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CONTRO</a:t>
            </a:r>
          </a:p>
          <a:p>
            <a:pPr marL="3371850" marR="0" lvl="7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Þ"/>
              <a:tabLst/>
              <a:defRPr/>
            </a:pPr>
            <a:r>
              <a:rPr lang="it-IT" b="0" i="0" dirty="0">
                <a:solidFill>
                  <a:srgbClr val="C1BCB5"/>
                </a:solidFill>
                <a:effectLst/>
                <a:latin typeface="open sans" panose="020B0606030504020204" pitchFamily="34" charset="0"/>
              </a:rPr>
              <a:t>Per sfruttare tutta la complessità di gioco, si rischia di creare qualcosa di complesso da rimanere invischiati nella propria logica</a:t>
            </a:r>
          </a:p>
          <a:p>
            <a:pPr marL="3371850" marR="0" lvl="7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Þ"/>
              <a:tabLst/>
              <a:defRPr/>
            </a:pPr>
            <a:r>
              <a:rPr lang="it-IT" dirty="0"/>
              <a:t>sprecano le opportunità di gioco, le possibili configurazioni di gioco(può sembrare banale ma l’intrattenimento non sfruttato equivale a soldi sprecati)</a:t>
            </a:r>
          </a:p>
          <a:p>
            <a:pPr marL="3371850" marR="0" lvl="7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Þ"/>
              <a:tabLst/>
              <a:defRPr/>
            </a:pPr>
            <a:r>
              <a:rPr lang="it-IT" sz="11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rPr>
              <a:t>Equivale a scarsa immersività e realismo =&gt; giocatore abbandona: </a:t>
            </a:r>
          </a:p>
          <a:p>
            <a:pPr marL="3371850" marR="0" lvl="7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Þ"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0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D8280828-8B37-8964-4C25-0837EAEA0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>
            <a:extLst>
              <a:ext uri="{FF2B5EF4-FFF2-40B4-BE49-F238E27FC236}">
                <a16:creationId xmlns:a16="http://schemas.microsoft.com/office/drawing/2014/main" id="{02F6D873-82C7-9AE0-9DF3-1F77382C20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>
            <a:extLst>
              <a:ext uri="{FF2B5EF4-FFF2-40B4-BE49-F238E27FC236}">
                <a16:creationId xmlns:a16="http://schemas.microsoft.com/office/drawing/2014/main" id="{C3ECA46F-1C36-3EC7-89C7-318A1CAED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19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29CE5780-1866-4A84-93E9-B61700C0E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>
            <a:extLst>
              <a:ext uri="{FF2B5EF4-FFF2-40B4-BE49-F238E27FC236}">
                <a16:creationId xmlns:a16="http://schemas.microsoft.com/office/drawing/2014/main" id="{8F6DB3EA-12EF-BA02-E210-AE5BD1FB0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>
            <a:extLst>
              <a:ext uri="{FF2B5EF4-FFF2-40B4-BE49-F238E27FC236}">
                <a16:creationId xmlns:a16="http://schemas.microsoft.com/office/drawing/2014/main" id="{6F410E8A-DE2A-996F-5619-A980441AF3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37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2852D523-43B4-2C37-7EB6-046FB1E07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>
            <a:extLst>
              <a:ext uri="{FF2B5EF4-FFF2-40B4-BE49-F238E27FC236}">
                <a16:creationId xmlns:a16="http://schemas.microsoft.com/office/drawing/2014/main" id="{8ABDC770-0F65-9E91-B302-F110F5DA3B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>
            <a:extLst>
              <a:ext uri="{FF2B5EF4-FFF2-40B4-BE49-F238E27FC236}">
                <a16:creationId xmlns:a16="http://schemas.microsoft.com/office/drawing/2014/main" id="{5294B6E6-5A2B-027A-73FC-6639F2CBE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3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507EDA4D-54AA-4586-2603-F6A61CE69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>
            <a:extLst>
              <a:ext uri="{FF2B5EF4-FFF2-40B4-BE49-F238E27FC236}">
                <a16:creationId xmlns:a16="http://schemas.microsoft.com/office/drawing/2014/main" id="{5250133B-D48A-F4C8-8A66-E45A1E4CE1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>
            <a:extLst>
              <a:ext uri="{FF2B5EF4-FFF2-40B4-BE49-F238E27FC236}">
                <a16:creationId xmlns:a16="http://schemas.microsoft.com/office/drawing/2014/main" id="{598C82EE-511E-9376-56A7-BEAC45910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85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42425"/>
            <a:ext cx="8150400" cy="17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809125"/>
            <a:ext cx="81504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209964" y="186925"/>
              <a:ext cx="1653711" cy="186900"/>
              <a:chOff x="7209964" y="186925"/>
              <a:chExt cx="1653711" cy="1869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209964" y="186925"/>
                <a:ext cx="186900" cy="186900"/>
              </a:xfrm>
              <a:prstGeom prst="ellipse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576667" y="186925"/>
                <a:ext cx="186900" cy="1869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43369" y="186925"/>
                <a:ext cx="186900" cy="186900"/>
              </a:xfrm>
              <a:prstGeom prst="ellips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310072" y="186925"/>
                <a:ext cx="186900" cy="1869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676775" y="186925"/>
                <a:ext cx="186900" cy="1869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280375" y="4769500"/>
              <a:ext cx="1653711" cy="186900"/>
              <a:chOff x="280375" y="4769500"/>
              <a:chExt cx="1653711" cy="186900"/>
            </a:xfrm>
          </p:grpSpPr>
          <p:sp>
            <p:nvSpPr>
              <p:cNvPr id="20" name="Google Shape;20;p2"/>
              <p:cNvSpPr/>
              <p:nvPr/>
            </p:nvSpPr>
            <p:spPr>
              <a:xfrm flipH="1">
                <a:off x="1747186" y="4769500"/>
                <a:ext cx="186900" cy="186900"/>
              </a:xfrm>
              <a:prstGeom prst="ellipse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flipH="1">
                <a:off x="1380483" y="4769500"/>
                <a:ext cx="186900" cy="1869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1013781" y="4769500"/>
                <a:ext cx="186900" cy="186900"/>
              </a:xfrm>
              <a:prstGeom prst="ellips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flipH="1">
                <a:off x="647078" y="4769500"/>
                <a:ext cx="186900" cy="1869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>
                <a:off x="280375" y="4769500"/>
                <a:ext cx="186900" cy="1869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l="10754" t="28198" r="32732" b="29802"/>
          <a:stretch/>
        </p:blipFill>
        <p:spPr>
          <a:xfrm>
            <a:off x="5440525" y="4568775"/>
            <a:ext cx="1769452" cy="4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192" name="Google Shape;192;p12"/>
          <p:cNvGrpSpPr/>
          <p:nvPr/>
        </p:nvGrpSpPr>
        <p:grpSpPr>
          <a:xfrm>
            <a:off x="280300" y="3287700"/>
            <a:ext cx="186911" cy="1668700"/>
            <a:chOff x="280300" y="3287700"/>
            <a:chExt cx="186911" cy="1668700"/>
          </a:xfrm>
        </p:grpSpPr>
        <p:sp>
          <p:nvSpPr>
            <p:cNvPr id="193" name="Google Shape;193;p12"/>
            <p:cNvSpPr/>
            <p:nvPr/>
          </p:nvSpPr>
          <p:spPr>
            <a:xfrm flipH="1">
              <a:off x="280311" y="32877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>
              <a:off x="280308" y="365815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flipH="1">
              <a:off x="280306" y="40286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 flipH="1">
              <a:off x="280303" y="439905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flipH="1">
              <a:off x="280300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8" name="Google Shape;198;p12"/>
          <p:cNvGrpSpPr/>
          <p:nvPr/>
        </p:nvGrpSpPr>
        <p:grpSpPr>
          <a:xfrm rot="10800000" flipH="1">
            <a:off x="8677425" y="186475"/>
            <a:ext cx="186911" cy="1668700"/>
            <a:chOff x="280300" y="3287700"/>
            <a:chExt cx="186911" cy="1668700"/>
          </a:xfrm>
        </p:grpSpPr>
        <p:sp>
          <p:nvSpPr>
            <p:cNvPr id="199" name="Google Shape;199;p12"/>
            <p:cNvSpPr/>
            <p:nvPr/>
          </p:nvSpPr>
          <p:spPr>
            <a:xfrm flipH="1">
              <a:off x="280311" y="32877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 flipH="1">
              <a:off x="280308" y="365815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 flipH="1">
              <a:off x="280306" y="40286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 flipH="1">
              <a:off x="280303" y="439905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 flipH="1">
              <a:off x="280300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 rot="10800000" flipH="1">
            <a:off x="8677425" y="186475"/>
            <a:ext cx="186911" cy="1668700"/>
            <a:chOff x="280300" y="3287700"/>
            <a:chExt cx="186911" cy="1668700"/>
          </a:xfrm>
        </p:grpSpPr>
        <p:sp>
          <p:nvSpPr>
            <p:cNvPr id="205" name="Google Shape;205;p12"/>
            <p:cNvSpPr/>
            <p:nvPr/>
          </p:nvSpPr>
          <p:spPr>
            <a:xfrm flipH="1">
              <a:off x="280311" y="32877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 flipH="1">
              <a:off x="280308" y="365815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 flipH="1">
              <a:off x="280306" y="40286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 flipH="1">
              <a:off x="280303" y="439905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 flipH="1">
              <a:off x="280300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0" name="Google Shape;21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36638" y="1383750"/>
            <a:ext cx="375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936638" y="1956450"/>
            <a:ext cx="37503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pilogue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>
            <a:spLocks noGrp="1"/>
          </p:cNvSpPr>
          <p:nvPr>
            <p:ph type="pic" idx="2"/>
          </p:nvPr>
        </p:nvSpPr>
        <p:spPr>
          <a:xfrm>
            <a:off x="5830975" y="743250"/>
            <a:ext cx="2599800" cy="3393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8" name="Google Shape;48;p4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49" name="Google Shape;49;p4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55" name="Google Shape;55;p4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61" name="Google Shape;6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2" hasCustomPrompt="1"/>
          </p:nvPr>
        </p:nvSpPr>
        <p:spPr>
          <a:xfrm>
            <a:off x="713232" y="1557083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3" hasCustomPrompt="1"/>
          </p:nvPr>
        </p:nvSpPr>
        <p:spPr>
          <a:xfrm>
            <a:off x="713232" y="3142891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4" hasCustomPrompt="1"/>
          </p:nvPr>
        </p:nvSpPr>
        <p:spPr>
          <a:xfrm>
            <a:off x="3474720" y="1557083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5" hasCustomPrompt="1"/>
          </p:nvPr>
        </p:nvSpPr>
        <p:spPr>
          <a:xfrm>
            <a:off x="3474720" y="3142891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6" hasCustomPrompt="1"/>
          </p:nvPr>
        </p:nvSpPr>
        <p:spPr>
          <a:xfrm>
            <a:off x="6227064" y="1557083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7" hasCustomPrompt="1"/>
          </p:nvPr>
        </p:nvSpPr>
        <p:spPr>
          <a:xfrm>
            <a:off x="6227064" y="3142891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713232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8"/>
          </p:nvPr>
        </p:nvSpPr>
        <p:spPr>
          <a:xfrm>
            <a:off x="3474720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9"/>
          </p:nvPr>
        </p:nvSpPr>
        <p:spPr>
          <a:xfrm>
            <a:off x="6227064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3"/>
          </p:nvPr>
        </p:nvSpPr>
        <p:spPr>
          <a:xfrm>
            <a:off x="713232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4"/>
          </p:nvPr>
        </p:nvSpPr>
        <p:spPr>
          <a:xfrm>
            <a:off x="3474720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15"/>
          </p:nvPr>
        </p:nvSpPr>
        <p:spPr>
          <a:xfrm>
            <a:off x="6227064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77" name="Google Shape;77;p5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83" name="Google Shape;83;p5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89" name="Google Shape;8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2273075" y="3134550"/>
            <a:ext cx="459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subTitle" idx="1"/>
          </p:nvPr>
        </p:nvSpPr>
        <p:spPr>
          <a:xfrm>
            <a:off x="2273125" y="1477050"/>
            <a:ext cx="4597800" cy="16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3" name="Google Shape;93;p6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94" name="Google Shape;94;p6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9" name="Google Shape;99;p6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100" name="Google Shape;100;p6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722375" y="1151950"/>
            <a:ext cx="77085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111" name="Google Shape;111;p7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6" name="Google Shape;116;p7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117" name="Google Shape;117;p7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2" name="Google Shape;12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ubTitle" idx="1"/>
          </p:nvPr>
        </p:nvSpPr>
        <p:spPr>
          <a:xfrm>
            <a:off x="722375" y="1152148"/>
            <a:ext cx="77085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128" name="Google Shape;128;p8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3" name="Google Shape;133;p8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134" name="Google Shape;134;p8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9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144" name="Google Shape;144;p9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150" name="Google Shape;150;p9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621850" y="623850"/>
            <a:ext cx="4898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subTitle" idx="1"/>
          </p:nvPr>
        </p:nvSpPr>
        <p:spPr>
          <a:xfrm>
            <a:off x="847000" y="1714199"/>
            <a:ext cx="44481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2222400" y="4530550"/>
            <a:ext cx="32979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</a:t>
            </a:r>
            <a:r>
              <a:rPr lang="en" sz="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This presentation template is a modified version of </a:t>
            </a:r>
            <a:r>
              <a:rPr lang="en" sz="8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SMART Goals Meeting</a:t>
            </a:r>
            <a:r>
              <a:rPr lang="en" sz="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by </a:t>
            </a:r>
            <a:r>
              <a:rPr lang="en" sz="800" b="1" u="sng">
                <a:solidFill>
                  <a:schemeClr val="hlink"/>
                </a:solidFill>
                <a:latin typeface="Epilogue"/>
                <a:ea typeface="Epilogue"/>
                <a:cs typeface="Epilogue"/>
                <a:sym typeface="Epilogue"/>
                <a:hlinkClick r:id="rId2"/>
              </a:rPr>
              <a:t>Slidesgo</a:t>
            </a:r>
            <a:r>
              <a:rPr lang="en" sz="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includes icons by </a:t>
            </a:r>
            <a:r>
              <a:rPr lang="en" sz="8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infographics &amp; images by </a:t>
            </a:r>
            <a:r>
              <a:rPr lang="en" sz="8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8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sz="800" b="1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61" name="Google Shape;161;p10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7" name="Google Shape;167;p10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168" name="Google Shape;168;p10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73" name="Google Shape;17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"/>
          <p:cNvPicPr preferRelativeResize="0"/>
          <p:nvPr/>
        </p:nvPicPr>
        <p:blipFill rotWithShape="1">
          <a:blip r:embed="rId6">
            <a:alphaModFix/>
          </a:blip>
          <a:srcRect l="10754" t="28198" r="32732" b="29802"/>
          <a:stretch/>
        </p:blipFill>
        <p:spPr>
          <a:xfrm>
            <a:off x="5440525" y="4568775"/>
            <a:ext cx="1769452" cy="4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1"/>
          <p:cNvGrpSpPr/>
          <p:nvPr/>
        </p:nvGrpSpPr>
        <p:grpSpPr>
          <a:xfrm>
            <a:off x="3745150" y="4769500"/>
            <a:ext cx="1653711" cy="186900"/>
            <a:chOff x="3745150" y="4769500"/>
            <a:chExt cx="1653711" cy="186900"/>
          </a:xfrm>
        </p:grpSpPr>
        <p:sp>
          <p:nvSpPr>
            <p:cNvPr id="177" name="Google Shape;177;p11"/>
            <p:cNvSpPr/>
            <p:nvPr/>
          </p:nvSpPr>
          <p:spPr>
            <a:xfrm flipH="1">
              <a:off x="5211961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 flipH="1">
              <a:off x="4845258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 flipH="1">
              <a:off x="4478556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 flipH="1">
              <a:off x="4111853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 flipH="1">
              <a:off x="3745150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2" name="Google Shape;182;p11"/>
          <p:cNvGrpSpPr/>
          <p:nvPr/>
        </p:nvGrpSpPr>
        <p:grpSpPr>
          <a:xfrm>
            <a:off x="3745139" y="186925"/>
            <a:ext cx="1653711" cy="186900"/>
            <a:chOff x="3745139" y="186925"/>
            <a:chExt cx="1653711" cy="186900"/>
          </a:xfrm>
        </p:grpSpPr>
        <p:sp>
          <p:nvSpPr>
            <p:cNvPr id="183" name="Google Shape;183;p11"/>
            <p:cNvSpPr/>
            <p:nvPr/>
          </p:nvSpPr>
          <p:spPr>
            <a:xfrm>
              <a:off x="3745139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111842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78544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845247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211950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 Black"/>
              <a:buNone/>
              <a:defRPr sz="2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ctrTitle"/>
          </p:nvPr>
        </p:nvSpPr>
        <p:spPr>
          <a:xfrm>
            <a:off x="496800" y="515044"/>
            <a:ext cx="8150400" cy="6450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Raleway"/>
                <a:ea typeface="Raleway"/>
                <a:cs typeface="Raleway"/>
                <a:sym typeface="Raleway"/>
              </a:rPr>
              <a:t>Corso di laurea triennale in informatica</a:t>
            </a:r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5E1F4295-435D-6A73-9006-C319B25880C0}"/>
              </a:ext>
            </a:extLst>
          </p:cNvPr>
          <p:cNvSpPr txBox="1">
            <a:spLocks/>
          </p:cNvSpPr>
          <p:nvPr/>
        </p:nvSpPr>
        <p:spPr>
          <a:xfrm>
            <a:off x="416040" y="1458422"/>
            <a:ext cx="8311920" cy="176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3200" dirty="0">
                <a:latin typeface="Raleway"/>
                <a:ea typeface="Raleway"/>
                <a:cs typeface="Raleway"/>
                <a:sym typeface="Raleway"/>
              </a:rPr>
              <a:t>ALGORITMI DI REINFORCEMENT LEARNING PER L’IMPLEMENTAZIONE DI NPC NEI VIDEOGIOCHI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F9A80D2-C3B1-D857-FD6B-11845885EC22}"/>
              </a:ext>
            </a:extLst>
          </p:cNvPr>
          <p:cNvCxnSpPr>
            <a:cxnSpLocks/>
          </p:cNvCxnSpPr>
          <p:nvPr/>
        </p:nvCxnSpPr>
        <p:spPr>
          <a:xfrm>
            <a:off x="1183741" y="1253837"/>
            <a:ext cx="6776518" cy="0"/>
          </a:xfrm>
          <a:prstGeom prst="line">
            <a:avLst/>
          </a:prstGeom>
          <a:ln w="12700">
            <a:solidFill>
              <a:srgbClr val="6D9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600;p18">
            <a:extLst>
              <a:ext uri="{FF2B5EF4-FFF2-40B4-BE49-F238E27FC236}">
                <a16:creationId xmlns:a16="http://schemas.microsoft.com/office/drawing/2014/main" id="{5D69546F-0358-499E-3CA5-680CB3C6CD7F}"/>
              </a:ext>
            </a:extLst>
          </p:cNvPr>
          <p:cNvSpPr txBox="1"/>
          <p:nvPr/>
        </p:nvSpPr>
        <p:spPr>
          <a:xfrm>
            <a:off x="416040" y="3941589"/>
            <a:ext cx="2784763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Laureando: </a:t>
            </a:r>
            <a:r>
              <a:rPr lang="en" sz="1200" b="1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STEFANO ROMANELLI</a:t>
            </a:r>
            <a:endParaRPr sz="1200" b="1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11" name="Google Shape;600;p18">
            <a:extLst>
              <a:ext uri="{FF2B5EF4-FFF2-40B4-BE49-F238E27FC236}">
                <a16:creationId xmlns:a16="http://schemas.microsoft.com/office/drawing/2014/main" id="{14AF38B4-464A-1E8B-F6D2-C57CFE91A65D}"/>
              </a:ext>
            </a:extLst>
          </p:cNvPr>
          <p:cNvSpPr txBox="1"/>
          <p:nvPr/>
        </p:nvSpPr>
        <p:spPr>
          <a:xfrm>
            <a:off x="5943197" y="3941589"/>
            <a:ext cx="2784763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Relatori: </a:t>
            </a:r>
            <a:r>
              <a:rPr lang="en" sz="1200" b="1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PROF. PIERPAOLO BASILE</a:t>
            </a:r>
            <a:endParaRPr sz="1200" b="1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12" name="Google Shape;600;p18">
            <a:extLst>
              <a:ext uri="{FF2B5EF4-FFF2-40B4-BE49-F238E27FC236}">
                <a16:creationId xmlns:a16="http://schemas.microsoft.com/office/drawing/2014/main" id="{A42998A7-03E3-C3EA-42F0-6C394099240A}"/>
              </a:ext>
            </a:extLst>
          </p:cNvPr>
          <p:cNvSpPr txBox="1"/>
          <p:nvPr/>
        </p:nvSpPr>
        <p:spPr>
          <a:xfrm>
            <a:off x="509559" y="4282313"/>
            <a:ext cx="259772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3C78D8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ANNO ACCADEMICO 2023/2024</a:t>
            </a:r>
            <a:endParaRPr sz="1200" b="1" i="1" dirty="0">
              <a:solidFill>
                <a:srgbClr val="3C78D8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567CE389-3BD9-1244-BE84-0FE55FE9C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>
            <a:extLst>
              <a:ext uri="{FF2B5EF4-FFF2-40B4-BE49-F238E27FC236}">
                <a16:creationId xmlns:a16="http://schemas.microsoft.com/office/drawing/2014/main" id="{33DE29E3-1C62-943E-6C48-E3F3805CAA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5E964497-4077-109D-A6FA-34AC5BE0609B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IMITATION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107195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2A035A8B-A6AC-A940-6940-7993F6D26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>
            <a:extLst>
              <a:ext uri="{FF2B5EF4-FFF2-40B4-BE49-F238E27FC236}">
                <a16:creationId xmlns:a16="http://schemas.microsoft.com/office/drawing/2014/main" id="{9856C1BE-5157-316C-C2AC-51F5966F35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59F8F103-3B3B-1B13-2108-DF62734CFE21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SPERIMENTAZIONE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078024-275D-F515-A79C-692AD0E34CE8}"/>
              </a:ext>
            </a:extLst>
          </p:cNvPr>
          <p:cNvSpPr txBox="1"/>
          <p:nvPr/>
        </p:nvSpPr>
        <p:spPr>
          <a:xfrm>
            <a:off x="1123950" y="1495425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 tecniche valutate</a:t>
            </a:r>
          </a:p>
        </p:txBody>
      </p:sp>
    </p:spTree>
    <p:extLst>
      <p:ext uri="{BB962C8B-B14F-4D97-AF65-F5344CB8AC3E}">
        <p14:creationId xmlns:p14="http://schemas.microsoft.com/office/powerpoint/2010/main" val="96392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26FA8E14-F670-1B82-A5E7-E09B64C9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>
            <a:extLst>
              <a:ext uri="{FF2B5EF4-FFF2-40B4-BE49-F238E27FC236}">
                <a16:creationId xmlns:a16="http://schemas.microsoft.com/office/drawing/2014/main" id="{5A60D178-EDD4-7EA6-04CB-F5C32E7E80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19402C0A-872B-6AC7-1720-74ED7DF4E130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SPERIMENTAZIONE(VIDEO)</a:t>
            </a:r>
          </a:p>
        </p:txBody>
      </p:sp>
    </p:spTree>
    <p:extLst>
      <p:ext uri="{BB962C8B-B14F-4D97-AF65-F5344CB8AC3E}">
        <p14:creationId xmlns:p14="http://schemas.microsoft.com/office/powerpoint/2010/main" val="159288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E5D9916C-C763-F84B-8361-64F19F556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>
            <a:extLst>
              <a:ext uri="{FF2B5EF4-FFF2-40B4-BE49-F238E27FC236}">
                <a16:creationId xmlns:a16="http://schemas.microsoft.com/office/drawing/2014/main" id="{A801114E-0B47-5390-94BA-15D1B37C3A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C52EE49C-476B-EFF3-6F3B-46591AC10C88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RISULTATI (METRICHE)</a:t>
            </a:r>
          </a:p>
        </p:txBody>
      </p:sp>
    </p:spTree>
    <p:extLst>
      <p:ext uri="{BB962C8B-B14F-4D97-AF65-F5344CB8AC3E}">
        <p14:creationId xmlns:p14="http://schemas.microsoft.com/office/powerpoint/2010/main" val="217418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0FC8E869-544F-617A-3788-DE3E144D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>
            <a:extLst>
              <a:ext uri="{FF2B5EF4-FFF2-40B4-BE49-F238E27FC236}">
                <a16:creationId xmlns:a16="http://schemas.microsoft.com/office/drawing/2014/main" id="{A8C5A396-AA3A-8EF4-7B92-062EAB6989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F7FE26AC-BCB4-E1DB-2D84-5B2998468688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RISULTATI (TEST UTENTE)</a:t>
            </a:r>
          </a:p>
        </p:txBody>
      </p:sp>
    </p:spTree>
    <p:extLst>
      <p:ext uri="{BB962C8B-B14F-4D97-AF65-F5344CB8AC3E}">
        <p14:creationId xmlns:p14="http://schemas.microsoft.com/office/powerpoint/2010/main" val="184645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3E84344D-0A52-EC95-1664-244340B56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>
            <a:extLst>
              <a:ext uri="{FF2B5EF4-FFF2-40B4-BE49-F238E27FC236}">
                <a16:creationId xmlns:a16="http://schemas.microsoft.com/office/drawing/2014/main" id="{45A34C42-864E-E691-E141-BBE36A96C8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FAF012D2-CA10-6BF3-A4E8-61AA239A69AA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CONCLUSIONE –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50584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>
          <a:extLst>
            <a:ext uri="{FF2B5EF4-FFF2-40B4-BE49-F238E27FC236}">
              <a16:creationId xmlns:a16="http://schemas.microsoft.com/office/drawing/2014/main" id="{C15C4175-A1D3-CA1E-3D92-9AB8A2425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DD79189F-786C-3726-5D34-274EC060E035}"/>
              </a:ext>
            </a:extLst>
          </p:cNvPr>
          <p:cNvSpPr txBox="1">
            <a:spLocks/>
          </p:cNvSpPr>
          <p:nvPr/>
        </p:nvSpPr>
        <p:spPr>
          <a:xfrm>
            <a:off x="416040" y="1458422"/>
            <a:ext cx="8311920" cy="176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3200" dirty="0">
                <a:latin typeface="Raleway"/>
                <a:ea typeface="Raleway"/>
                <a:cs typeface="Raleway"/>
                <a:sym typeface="Raleway"/>
              </a:rPr>
              <a:t>GRAZIE PER L’ATTENZIONE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71DD34E-CFC0-D1D7-4A01-1DD7C532D899}"/>
              </a:ext>
            </a:extLst>
          </p:cNvPr>
          <p:cNvCxnSpPr>
            <a:cxnSpLocks/>
          </p:cNvCxnSpPr>
          <p:nvPr/>
        </p:nvCxnSpPr>
        <p:spPr>
          <a:xfrm>
            <a:off x="1183741" y="3549362"/>
            <a:ext cx="6776518" cy="0"/>
          </a:xfrm>
          <a:prstGeom prst="line">
            <a:avLst/>
          </a:prstGeom>
          <a:ln w="12700">
            <a:solidFill>
              <a:srgbClr val="6D9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600;p18">
            <a:extLst>
              <a:ext uri="{FF2B5EF4-FFF2-40B4-BE49-F238E27FC236}">
                <a16:creationId xmlns:a16="http://schemas.microsoft.com/office/drawing/2014/main" id="{BCF077F0-EFC2-077B-EC4C-706B68E246BA}"/>
              </a:ext>
            </a:extLst>
          </p:cNvPr>
          <p:cNvSpPr txBox="1"/>
          <p:nvPr/>
        </p:nvSpPr>
        <p:spPr>
          <a:xfrm>
            <a:off x="416040" y="3941589"/>
            <a:ext cx="2784763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Laureando: </a:t>
            </a:r>
            <a:r>
              <a:rPr lang="en" sz="1200" b="1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STEFANO ROMANELLI</a:t>
            </a:r>
            <a:endParaRPr sz="1200" b="1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11" name="Google Shape;600;p18">
            <a:extLst>
              <a:ext uri="{FF2B5EF4-FFF2-40B4-BE49-F238E27FC236}">
                <a16:creationId xmlns:a16="http://schemas.microsoft.com/office/drawing/2014/main" id="{68160F3E-0275-AB8D-A429-ACE681863079}"/>
              </a:ext>
            </a:extLst>
          </p:cNvPr>
          <p:cNvSpPr txBox="1"/>
          <p:nvPr/>
        </p:nvSpPr>
        <p:spPr>
          <a:xfrm>
            <a:off x="5943197" y="3941589"/>
            <a:ext cx="2784763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Relatori: </a:t>
            </a:r>
            <a:r>
              <a:rPr lang="en" sz="1200" b="1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PROF. PIERPAOLO BASILE</a:t>
            </a:r>
            <a:endParaRPr sz="1200" b="1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12" name="Google Shape;600;p18">
            <a:extLst>
              <a:ext uri="{FF2B5EF4-FFF2-40B4-BE49-F238E27FC236}">
                <a16:creationId xmlns:a16="http://schemas.microsoft.com/office/drawing/2014/main" id="{10D85DEF-068A-5266-2DF1-2C584195A7DB}"/>
              </a:ext>
            </a:extLst>
          </p:cNvPr>
          <p:cNvSpPr txBox="1"/>
          <p:nvPr/>
        </p:nvSpPr>
        <p:spPr>
          <a:xfrm>
            <a:off x="509559" y="4282313"/>
            <a:ext cx="259772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3C78D8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ANNO ACCADEMICO 2023/2024</a:t>
            </a:r>
            <a:endParaRPr sz="1200" b="1" i="1" dirty="0">
              <a:solidFill>
                <a:srgbClr val="3C78D8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</p:spTree>
    <p:extLst>
      <p:ext uri="{BB962C8B-B14F-4D97-AF65-F5344CB8AC3E}">
        <p14:creationId xmlns:p14="http://schemas.microsoft.com/office/powerpoint/2010/main" val="97967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ICON PACK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8" name="Google Shape;258;p17"/>
          <p:cNvGrpSpPr/>
          <p:nvPr/>
        </p:nvGrpSpPr>
        <p:grpSpPr>
          <a:xfrm>
            <a:off x="8022351" y="3817438"/>
            <a:ext cx="375928" cy="375928"/>
            <a:chOff x="7031000" y="3801100"/>
            <a:chExt cx="349375" cy="349375"/>
          </a:xfrm>
        </p:grpSpPr>
        <p:sp>
          <p:nvSpPr>
            <p:cNvPr id="259" name="Google Shape;259;p17"/>
            <p:cNvSpPr/>
            <p:nvPr/>
          </p:nvSpPr>
          <p:spPr>
            <a:xfrm>
              <a:off x="7031000" y="3862500"/>
              <a:ext cx="40925" cy="195875"/>
            </a:xfrm>
            <a:custGeom>
              <a:avLst/>
              <a:gdLst/>
              <a:ahLst/>
              <a:cxnLst/>
              <a:rect l="l" t="t" r="r" b="b"/>
              <a:pathLst>
                <a:path w="1637" h="7835" extrusionOk="0">
                  <a:moveTo>
                    <a:pt x="0" y="0"/>
                  </a:moveTo>
                  <a:lnTo>
                    <a:pt x="0" y="6606"/>
                  </a:lnTo>
                  <a:cubicBezTo>
                    <a:pt x="0" y="7284"/>
                    <a:pt x="550" y="7833"/>
                    <a:pt x="1229" y="7835"/>
                  </a:cubicBezTo>
                  <a:lnTo>
                    <a:pt x="1637" y="7835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7133350" y="4078825"/>
              <a:ext cx="144675" cy="61425"/>
            </a:xfrm>
            <a:custGeom>
              <a:avLst/>
              <a:gdLst/>
              <a:ahLst/>
              <a:cxnLst/>
              <a:rect l="l" t="t" r="r" b="b"/>
              <a:pathLst>
                <a:path w="5787" h="2457" extrusionOk="0">
                  <a:moveTo>
                    <a:pt x="0" y="1"/>
                  </a:moveTo>
                  <a:lnTo>
                    <a:pt x="0" y="2456"/>
                  </a:lnTo>
                  <a:lnTo>
                    <a:pt x="5787" y="2456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7092375" y="3862500"/>
              <a:ext cx="20500" cy="154925"/>
            </a:xfrm>
            <a:custGeom>
              <a:avLst/>
              <a:gdLst/>
              <a:ahLst/>
              <a:cxnLst/>
              <a:rect l="l" t="t" r="r" b="b"/>
              <a:pathLst>
                <a:path w="820" h="6197" extrusionOk="0">
                  <a:moveTo>
                    <a:pt x="1" y="0"/>
                  </a:moveTo>
                  <a:lnTo>
                    <a:pt x="1" y="6196"/>
                  </a:lnTo>
                  <a:lnTo>
                    <a:pt x="820" y="6196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7133350" y="3862500"/>
              <a:ext cx="144675" cy="195875"/>
            </a:xfrm>
            <a:custGeom>
              <a:avLst/>
              <a:gdLst/>
              <a:ahLst/>
              <a:cxnLst/>
              <a:rect l="l" t="t" r="r" b="b"/>
              <a:pathLst>
                <a:path w="5787" h="7835" extrusionOk="0">
                  <a:moveTo>
                    <a:pt x="3712" y="6196"/>
                  </a:moveTo>
                  <a:lnTo>
                    <a:pt x="3712" y="7015"/>
                  </a:lnTo>
                  <a:lnTo>
                    <a:pt x="2074" y="7015"/>
                  </a:lnTo>
                  <a:lnTo>
                    <a:pt x="2074" y="6196"/>
                  </a:lnTo>
                  <a:close/>
                  <a:moveTo>
                    <a:pt x="0" y="0"/>
                  </a:moveTo>
                  <a:lnTo>
                    <a:pt x="0" y="7835"/>
                  </a:lnTo>
                  <a:lnTo>
                    <a:pt x="5787" y="7835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7031000" y="4068550"/>
              <a:ext cx="40925" cy="71700"/>
            </a:xfrm>
            <a:custGeom>
              <a:avLst/>
              <a:gdLst/>
              <a:ahLst/>
              <a:cxnLst/>
              <a:rect l="l" t="t" r="r" b="b"/>
              <a:pathLst>
                <a:path w="1637" h="2868" extrusionOk="0">
                  <a:moveTo>
                    <a:pt x="0" y="1"/>
                  </a:moveTo>
                  <a:lnTo>
                    <a:pt x="0" y="2867"/>
                  </a:lnTo>
                  <a:lnTo>
                    <a:pt x="1637" y="2867"/>
                  </a:lnTo>
                  <a:lnTo>
                    <a:pt x="1637" y="412"/>
                  </a:lnTo>
                  <a:lnTo>
                    <a:pt x="1227" y="412"/>
                  </a:lnTo>
                  <a:cubicBezTo>
                    <a:pt x="785" y="412"/>
                    <a:pt x="354" y="26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7298450" y="3862500"/>
              <a:ext cx="20500" cy="154925"/>
            </a:xfrm>
            <a:custGeom>
              <a:avLst/>
              <a:gdLst/>
              <a:ahLst/>
              <a:cxnLst/>
              <a:rect l="l" t="t" r="r" b="b"/>
              <a:pathLst>
                <a:path w="820" h="6197" extrusionOk="0">
                  <a:moveTo>
                    <a:pt x="0" y="0"/>
                  </a:moveTo>
                  <a:lnTo>
                    <a:pt x="0" y="6196"/>
                  </a:lnTo>
                  <a:lnTo>
                    <a:pt x="819" y="619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7339400" y="4068550"/>
              <a:ext cx="40975" cy="71700"/>
            </a:xfrm>
            <a:custGeom>
              <a:avLst/>
              <a:gdLst/>
              <a:ahLst/>
              <a:cxnLst/>
              <a:rect l="l" t="t" r="r" b="b"/>
              <a:pathLst>
                <a:path w="1639" h="2868" extrusionOk="0">
                  <a:moveTo>
                    <a:pt x="1639" y="1"/>
                  </a:moveTo>
                  <a:cubicBezTo>
                    <a:pt x="1285" y="268"/>
                    <a:pt x="854" y="412"/>
                    <a:pt x="410" y="412"/>
                  </a:cubicBezTo>
                  <a:lnTo>
                    <a:pt x="1" y="412"/>
                  </a:lnTo>
                  <a:lnTo>
                    <a:pt x="1" y="2867"/>
                  </a:lnTo>
                  <a:lnTo>
                    <a:pt x="1639" y="2867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7339400" y="3862500"/>
              <a:ext cx="40975" cy="195875"/>
            </a:xfrm>
            <a:custGeom>
              <a:avLst/>
              <a:gdLst/>
              <a:ahLst/>
              <a:cxnLst/>
              <a:rect l="l" t="t" r="r" b="b"/>
              <a:pathLst>
                <a:path w="1639" h="7835" extrusionOk="0">
                  <a:moveTo>
                    <a:pt x="1" y="0"/>
                  </a:moveTo>
                  <a:lnTo>
                    <a:pt x="1" y="7835"/>
                  </a:lnTo>
                  <a:lnTo>
                    <a:pt x="410" y="7835"/>
                  </a:lnTo>
                  <a:cubicBezTo>
                    <a:pt x="1088" y="7833"/>
                    <a:pt x="1637" y="7284"/>
                    <a:pt x="1639" y="6606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7134025" y="3801100"/>
              <a:ext cx="143325" cy="40950"/>
            </a:xfrm>
            <a:custGeom>
              <a:avLst/>
              <a:gdLst/>
              <a:ahLst/>
              <a:cxnLst/>
              <a:rect l="l" t="t" r="r" b="b"/>
              <a:pathLst>
                <a:path w="5733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819" y="1637"/>
                  </a:lnTo>
                  <a:lnTo>
                    <a:pt x="819" y="819"/>
                  </a:lnTo>
                  <a:lnTo>
                    <a:pt x="4913" y="819"/>
                  </a:lnTo>
                  <a:lnTo>
                    <a:pt x="4913" y="1637"/>
                  </a:lnTo>
                  <a:lnTo>
                    <a:pt x="5732" y="1637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7298450" y="4037875"/>
              <a:ext cx="20500" cy="40950"/>
            </a:xfrm>
            <a:custGeom>
              <a:avLst/>
              <a:gdLst/>
              <a:ahLst/>
              <a:cxnLst/>
              <a:rect l="l" t="t" r="r" b="b"/>
              <a:pathLst>
                <a:path w="820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819" y="1637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7298475" y="4099275"/>
              <a:ext cx="20475" cy="51200"/>
            </a:xfrm>
            <a:custGeom>
              <a:avLst/>
              <a:gdLst/>
              <a:ahLst/>
              <a:cxnLst/>
              <a:rect l="l" t="t" r="r" b="b"/>
              <a:pathLst>
                <a:path w="819" h="2048" extrusionOk="0">
                  <a:moveTo>
                    <a:pt x="1" y="0"/>
                  </a:moveTo>
                  <a:lnTo>
                    <a:pt x="1" y="1638"/>
                  </a:lnTo>
                  <a:cubicBezTo>
                    <a:pt x="1" y="1864"/>
                    <a:pt x="183" y="2048"/>
                    <a:pt x="410" y="2048"/>
                  </a:cubicBezTo>
                  <a:cubicBezTo>
                    <a:pt x="636" y="2048"/>
                    <a:pt x="818" y="1864"/>
                    <a:pt x="818" y="1638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7092375" y="4037875"/>
              <a:ext cx="20500" cy="40950"/>
            </a:xfrm>
            <a:custGeom>
              <a:avLst/>
              <a:gdLst/>
              <a:ahLst/>
              <a:cxnLst/>
              <a:rect l="l" t="t" r="r" b="b"/>
              <a:pathLst>
                <a:path w="820" h="1638" extrusionOk="0">
                  <a:moveTo>
                    <a:pt x="1" y="0"/>
                  </a:moveTo>
                  <a:lnTo>
                    <a:pt x="1" y="1637"/>
                  </a:lnTo>
                  <a:lnTo>
                    <a:pt x="820" y="1637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7092375" y="4099275"/>
              <a:ext cx="20500" cy="51200"/>
            </a:xfrm>
            <a:custGeom>
              <a:avLst/>
              <a:gdLst/>
              <a:ahLst/>
              <a:cxnLst/>
              <a:rect l="l" t="t" r="r" b="b"/>
              <a:pathLst>
                <a:path w="820" h="2048" extrusionOk="0">
                  <a:moveTo>
                    <a:pt x="1" y="0"/>
                  </a:moveTo>
                  <a:lnTo>
                    <a:pt x="1" y="1638"/>
                  </a:lnTo>
                  <a:cubicBezTo>
                    <a:pt x="1" y="1864"/>
                    <a:pt x="185" y="2048"/>
                    <a:pt x="410" y="2048"/>
                  </a:cubicBezTo>
                  <a:cubicBezTo>
                    <a:pt x="636" y="2048"/>
                    <a:pt x="820" y="1864"/>
                    <a:pt x="820" y="1638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7"/>
          <p:cNvGrpSpPr/>
          <p:nvPr/>
        </p:nvGrpSpPr>
        <p:grpSpPr>
          <a:xfrm>
            <a:off x="7282924" y="3817438"/>
            <a:ext cx="242342" cy="375928"/>
            <a:chOff x="6343800" y="3801100"/>
            <a:chExt cx="225225" cy="349375"/>
          </a:xfrm>
        </p:grpSpPr>
        <p:sp>
          <p:nvSpPr>
            <p:cNvPr id="273" name="Google Shape;273;p17"/>
            <p:cNvSpPr/>
            <p:nvPr/>
          </p:nvSpPr>
          <p:spPr>
            <a:xfrm>
              <a:off x="6446150" y="3945075"/>
              <a:ext cx="20500" cy="61425"/>
            </a:xfrm>
            <a:custGeom>
              <a:avLst/>
              <a:gdLst/>
              <a:ahLst/>
              <a:cxnLst/>
              <a:rect l="l" t="t" r="r" b="b"/>
              <a:pathLst>
                <a:path w="820" h="2457" extrusionOk="0">
                  <a:moveTo>
                    <a:pt x="0" y="1"/>
                  </a:moveTo>
                  <a:lnTo>
                    <a:pt x="0" y="2457"/>
                  </a:lnTo>
                  <a:lnTo>
                    <a:pt x="819" y="2457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405225" y="398600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0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6487100" y="3904125"/>
              <a:ext cx="20500" cy="102375"/>
            </a:xfrm>
            <a:custGeom>
              <a:avLst/>
              <a:gdLst/>
              <a:ahLst/>
              <a:cxnLst/>
              <a:rect l="l" t="t" r="r" b="b"/>
              <a:pathLst>
                <a:path w="820" h="4095" extrusionOk="0">
                  <a:moveTo>
                    <a:pt x="0" y="1"/>
                  </a:moveTo>
                  <a:lnTo>
                    <a:pt x="0" y="4095"/>
                  </a:lnTo>
                  <a:lnTo>
                    <a:pt x="819" y="4095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6343800" y="3862500"/>
              <a:ext cx="225225" cy="185650"/>
            </a:xfrm>
            <a:custGeom>
              <a:avLst/>
              <a:gdLst/>
              <a:ahLst/>
              <a:cxnLst/>
              <a:rect l="l" t="t" r="r" b="b"/>
              <a:pathLst>
                <a:path w="9009" h="7426" extrusionOk="0">
                  <a:moveTo>
                    <a:pt x="7370" y="847"/>
                  </a:moveTo>
                  <a:lnTo>
                    <a:pt x="7370" y="6579"/>
                  </a:lnTo>
                  <a:lnTo>
                    <a:pt x="1638" y="6579"/>
                  </a:lnTo>
                  <a:lnTo>
                    <a:pt x="1638" y="4121"/>
                  </a:lnTo>
                  <a:lnTo>
                    <a:pt x="3276" y="4121"/>
                  </a:lnTo>
                  <a:lnTo>
                    <a:pt x="3276" y="2485"/>
                  </a:lnTo>
                  <a:lnTo>
                    <a:pt x="4915" y="2485"/>
                  </a:lnTo>
                  <a:lnTo>
                    <a:pt x="4915" y="847"/>
                  </a:lnTo>
                  <a:close/>
                  <a:moveTo>
                    <a:pt x="0" y="0"/>
                  </a:moveTo>
                  <a:lnTo>
                    <a:pt x="0" y="7425"/>
                  </a:lnTo>
                  <a:lnTo>
                    <a:pt x="9009" y="7425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343800" y="3801100"/>
              <a:ext cx="225225" cy="40950"/>
            </a:xfrm>
            <a:custGeom>
              <a:avLst/>
              <a:gdLst/>
              <a:ahLst/>
              <a:cxnLst/>
              <a:rect l="l" t="t" r="r" b="b"/>
              <a:pathLst>
                <a:path w="9009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9009" y="1637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343800" y="4068600"/>
              <a:ext cx="225225" cy="81875"/>
            </a:xfrm>
            <a:custGeom>
              <a:avLst/>
              <a:gdLst/>
              <a:ahLst/>
              <a:cxnLst/>
              <a:rect l="l" t="t" r="r" b="b"/>
              <a:pathLst>
                <a:path w="9009" h="3275" extrusionOk="0">
                  <a:moveTo>
                    <a:pt x="5323" y="1227"/>
                  </a:moveTo>
                  <a:lnTo>
                    <a:pt x="5323" y="2046"/>
                  </a:lnTo>
                  <a:lnTo>
                    <a:pt x="3686" y="2046"/>
                  </a:lnTo>
                  <a:lnTo>
                    <a:pt x="3686" y="1227"/>
                  </a:lnTo>
                  <a:close/>
                  <a:moveTo>
                    <a:pt x="0" y="0"/>
                  </a:moveTo>
                  <a:lnTo>
                    <a:pt x="0" y="3275"/>
                  </a:lnTo>
                  <a:lnTo>
                    <a:pt x="9009" y="3275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6404289" y="3817438"/>
            <a:ext cx="375954" cy="375928"/>
            <a:chOff x="5527225" y="3801100"/>
            <a:chExt cx="349400" cy="349375"/>
          </a:xfrm>
        </p:grpSpPr>
        <p:sp>
          <p:nvSpPr>
            <p:cNvPr id="280" name="Google Shape;280;p17"/>
            <p:cNvSpPr/>
            <p:nvPr/>
          </p:nvSpPr>
          <p:spPr>
            <a:xfrm>
              <a:off x="5620025" y="3970650"/>
              <a:ext cx="122850" cy="122850"/>
            </a:xfrm>
            <a:custGeom>
              <a:avLst/>
              <a:gdLst/>
              <a:ahLst/>
              <a:cxnLst/>
              <a:rect l="l" t="t" r="r" b="b"/>
              <a:pathLst>
                <a:path w="4914" h="4914" extrusionOk="0">
                  <a:moveTo>
                    <a:pt x="579" y="1"/>
                  </a:moveTo>
                  <a:lnTo>
                    <a:pt x="0" y="579"/>
                  </a:lnTo>
                  <a:lnTo>
                    <a:pt x="1878" y="2457"/>
                  </a:lnTo>
                  <a:lnTo>
                    <a:pt x="0" y="4335"/>
                  </a:lnTo>
                  <a:lnTo>
                    <a:pt x="579" y="4914"/>
                  </a:lnTo>
                  <a:lnTo>
                    <a:pt x="2458" y="3036"/>
                  </a:lnTo>
                  <a:lnTo>
                    <a:pt x="4334" y="4914"/>
                  </a:lnTo>
                  <a:lnTo>
                    <a:pt x="4913" y="4335"/>
                  </a:lnTo>
                  <a:lnTo>
                    <a:pt x="3037" y="2457"/>
                  </a:lnTo>
                  <a:lnTo>
                    <a:pt x="4913" y="579"/>
                  </a:lnTo>
                  <a:lnTo>
                    <a:pt x="4334" y="1"/>
                  </a:lnTo>
                  <a:lnTo>
                    <a:pt x="2458" y="1878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5856125" y="3831825"/>
              <a:ext cx="20500" cy="61400"/>
            </a:xfrm>
            <a:custGeom>
              <a:avLst/>
              <a:gdLst/>
              <a:ahLst/>
              <a:cxnLst/>
              <a:rect l="l" t="t" r="r" b="b"/>
              <a:pathLst>
                <a:path w="820" h="2456" extrusionOk="0">
                  <a:moveTo>
                    <a:pt x="0" y="0"/>
                  </a:moveTo>
                  <a:lnTo>
                    <a:pt x="0" y="2456"/>
                  </a:lnTo>
                  <a:lnTo>
                    <a:pt x="819" y="245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527225" y="3831775"/>
              <a:ext cx="308450" cy="61450"/>
            </a:xfrm>
            <a:custGeom>
              <a:avLst/>
              <a:gdLst/>
              <a:ahLst/>
              <a:cxnLst/>
              <a:rect l="l" t="t" r="r" b="b"/>
              <a:pathLst>
                <a:path w="12338" h="2458" extrusionOk="0">
                  <a:moveTo>
                    <a:pt x="1" y="1"/>
                  </a:moveTo>
                  <a:lnTo>
                    <a:pt x="1" y="2458"/>
                  </a:lnTo>
                  <a:lnTo>
                    <a:pt x="12337" y="2458"/>
                  </a:lnTo>
                  <a:lnTo>
                    <a:pt x="12337" y="1"/>
                  </a:lnTo>
                  <a:lnTo>
                    <a:pt x="11518" y="1"/>
                  </a:lnTo>
                  <a:lnTo>
                    <a:pt x="11518" y="1639"/>
                  </a:lnTo>
                  <a:lnTo>
                    <a:pt x="9062" y="1639"/>
                  </a:lnTo>
                  <a:lnTo>
                    <a:pt x="9062" y="1"/>
                  </a:lnTo>
                  <a:lnTo>
                    <a:pt x="3276" y="1"/>
                  </a:lnTo>
                  <a:lnTo>
                    <a:pt x="3276" y="1639"/>
                  </a:lnTo>
                  <a:lnTo>
                    <a:pt x="818" y="1639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5856125" y="3913675"/>
              <a:ext cx="20500" cy="236800"/>
            </a:xfrm>
            <a:custGeom>
              <a:avLst/>
              <a:gdLst/>
              <a:ahLst/>
              <a:cxnLst/>
              <a:rect l="l" t="t" r="r" b="b"/>
              <a:pathLst>
                <a:path w="820" h="9472" extrusionOk="0">
                  <a:moveTo>
                    <a:pt x="0" y="1"/>
                  </a:moveTo>
                  <a:lnTo>
                    <a:pt x="0" y="9472"/>
                  </a:lnTo>
                  <a:lnTo>
                    <a:pt x="819" y="9472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5527225" y="3913675"/>
              <a:ext cx="308450" cy="236800"/>
            </a:xfrm>
            <a:custGeom>
              <a:avLst/>
              <a:gdLst/>
              <a:ahLst/>
              <a:cxnLst/>
              <a:rect l="l" t="t" r="r" b="b"/>
              <a:pathLst>
                <a:path w="12338" h="9472" extrusionOk="0">
                  <a:moveTo>
                    <a:pt x="8046" y="1122"/>
                  </a:moveTo>
                  <a:lnTo>
                    <a:pt x="9784" y="2859"/>
                  </a:lnTo>
                  <a:lnTo>
                    <a:pt x="7905" y="4736"/>
                  </a:lnTo>
                  <a:lnTo>
                    <a:pt x="9784" y="6614"/>
                  </a:lnTo>
                  <a:lnTo>
                    <a:pt x="8046" y="8350"/>
                  </a:lnTo>
                  <a:lnTo>
                    <a:pt x="6170" y="6473"/>
                  </a:lnTo>
                  <a:lnTo>
                    <a:pt x="4291" y="8350"/>
                  </a:lnTo>
                  <a:lnTo>
                    <a:pt x="2554" y="6614"/>
                  </a:lnTo>
                  <a:lnTo>
                    <a:pt x="4432" y="4736"/>
                  </a:lnTo>
                  <a:lnTo>
                    <a:pt x="2554" y="2859"/>
                  </a:lnTo>
                  <a:lnTo>
                    <a:pt x="4291" y="1122"/>
                  </a:lnTo>
                  <a:lnTo>
                    <a:pt x="6168" y="3000"/>
                  </a:lnTo>
                  <a:lnTo>
                    <a:pt x="8046" y="1122"/>
                  </a:lnTo>
                  <a:close/>
                  <a:moveTo>
                    <a:pt x="1" y="1"/>
                  </a:moveTo>
                  <a:lnTo>
                    <a:pt x="1" y="9472"/>
                  </a:lnTo>
                  <a:lnTo>
                    <a:pt x="12337" y="9472"/>
                  </a:lnTo>
                  <a:lnTo>
                    <a:pt x="123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5774250" y="3801100"/>
              <a:ext cx="20500" cy="51175"/>
            </a:xfrm>
            <a:custGeom>
              <a:avLst/>
              <a:gdLst/>
              <a:ahLst/>
              <a:cxnLst/>
              <a:rect l="l" t="t" r="r" b="b"/>
              <a:pathLst>
                <a:path w="820" h="2047" extrusionOk="0">
                  <a:moveTo>
                    <a:pt x="0" y="0"/>
                  </a:moveTo>
                  <a:lnTo>
                    <a:pt x="0" y="2047"/>
                  </a:lnTo>
                  <a:lnTo>
                    <a:pt x="819" y="2047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5568175" y="3801100"/>
              <a:ext cx="20475" cy="51175"/>
            </a:xfrm>
            <a:custGeom>
              <a:avLst/>
              <a:gdLst/>
              <a:ahLst/>
              <a:cxnLst/>
              <a:rect l="l" t="t" r="r" b="b"/>
              <a:pathLst>
                <a:path w="819" h="2047" extrusionOk="0">
                  <a:moveTo>
                    <a:pt x="1" y="0"/>
                  </a:moveTo>
                  <a:lnTo>
                    <a:pt x="1" y="2047"/>
                  </a:lnTo>
                  <a:lnTo>
                    <a:pt x="818" y="2047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5584781" y="3817411"/>
            <a:ext cx="385692" cy="375954"/>
            <a:chOff x="4765600" y="3801075"/>
            <a:chExt cx="358450" cy="349400"/>
          </a:xfrm>
        </p:grpSpPr>
        <p:sp>
          <p:nvSpPr>
            <p:cNvPr id="288" name="Google Shape;288;p17"/>
            <p:cNvSpPr/>
            <p:nvPr/>
          </p:nvSpPr>
          <p:spPr>
            <a:xfrm>
              <a:off x="4830625" y="3861625"/>
              <a:ext cx="99675" cy="99675"/>
            </a:xfrm>
            <a:custGeom>
              <a:avLst/>
              <a:gdLst/>
              <a:ahLst/>
              <a:cxnLst/>
              <a:rect l="l" t="t" r="r" b="b"/>
              <a:pathLst>
                <a:path w="3987" h="3987" extrusionOk="0">
                  <a:moveTo>
                    <a:pt x="2605" y="1"/>
                  </a:moveTo>
                  <a:lnTo>
                    <a:pt x="0" y="2606"/>
                  </a:lnTo>
                  <a:lnTo>
                    <a:pt x="1381" y="3987"/>
                  </a:lnTo>
                  <a:lnTo>
                    <a:pt x="3986" y="1382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4801675" y="3832675"/>
              <a:ext cx="79625" cy="79625"/>
            </a:xfrm>
            <a:custGeom>
              <a:avLst/>
              <a:gdLst/>
              <a:ahLst/>
              <a:cxnLst/>
              <a:rect l="l" t="t" r="r" b="b"/>
              <a:pathLst>
                <a:path w="3185" h="3185" extrusionOk="0">
                  <a:moveTo>
                    <a:pt x="2605" y="1"/>
                  </a:moveTo>
                  <a:lnTo>
                    <a:pt x="0" y="2606"/>
                  </a:lnTo>
                  <a:lnTo>
                    <a:pt x="579" y="3185"/>
                  </a:lnTo>
                  <a:lnTo>
                    <a:pt x="3184" y="580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765600" y="3801075"/>
              <a:ext cx="86750" cy="82275"/>
            </a:xfrm>
            <a:custGeom>
              <a:avLst/>
              <a:gdLst/>
              <a:ahLst/>
              <a:cxnLst/>
              <a:rect l="l" t="t" r="r" b="b"/>
              <a:pathLst>
                <a:path w="3470" h="3291" extrusionOk="0">
                  <a:moveTo>
                    <a:pt x="2022" y="0"/>
                  </a:moveTo>
                  <a:cubicBezTo>
                    <a:pt x="1551" y="0"/>
                    <a:pt x="1079" y="180"/>
                    <a:pt x="720" y="540"/>
                  </a:cubicBezTo>
                  <a:cubicBezTo>
                    <a:pt x="0" y="1260"/>
                    <a:pt x="0" y="2427"/>
                    <a:pt x="720" y="3146"/>
                  </a:cubicBezTo>
                  <a:lnTo>
                    <a:pt x="864" y="3291"/>
                  </a:lnTo>
                  <a:lnTo>
                    <a:pt x="3469" y="685"/>
                  </a:lnTo>
                  <a:lnTo>
                    <a:pt x="3325" y="540"/>
                  </a:lnTo>
                  <a:cubicBezTo>
                    <a:pt x="2966" y="180"/>
                    <a:pt x="2494" y="0"/>
                    <a:pt x="2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959275" y="3990275"/>
              <a:ext cx="122625" cy="122625"/>
            </a:xfrm>
            <a:custGeom>
              <a:avLst/>
              <a:gdLst/>
              <a:ahLst/>
              <a:cxnLst/>
              <a:rect l="l" t="t" r="r" b="b"/>
              <a:pathLst>
                <a:path w="4905" h="4905" extrusionOk="0">
                  <a:moveTo>
                    <a:pt x="2605" y="0"/>
                  </a:moveTo>
                  <a:lnTo>
                    <a:pt x="0" y="2606"/>
                  </a:lnTo>
                  <a:lnTo>
                    <a:pt x="2299" y="4905"/>
                  </a:lnTo>
                  <a:lnTo>
                    <a:pt x="4904" y="2300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033800" y="4064825"/>
              <a:ext cx="85675" cy="85650"/>
            </a:xfrm>
            <a:custGeom>
              <a:avLst/>
              <a:gdLst/>
              <a:ahLst/>
              <a:cxnLst/>
              <a:rect l="l" t="t" r="r" b="b"/>
              <a:pathLst>
                <a:path w="3427" h="3426" extrusionOk="0">
                  <a:moveTo>
                    <a:pt x="2398" y="0"/>
                  </a:moveTo>
                  <a:lnTo>
                    <a:pt x="1" y="2399"/>
                  </a:lnTo>
                  <a:lnTo>
                    <a:pt x="3427" y="3426"/>
                  </a:lnTo>
                  <a:lnTo>
                    <a:pt x="23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785850" y="4041500"/>
              <a:ext cx="93175" cy="93175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252" y="1"/>
                  </a:moveTo>
                  <a:lnTo>
                    <a:pt x="1" y="2094"/>
                  </a:lnTo>
                  <a:lnTo>
                    <a:pt x="1633" y="3727"/>
                  </a:lnTo>
                  <a:lnTo>
                    <a:pt x="3727" y="2475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988175" y="3801100"/>
              <a:ext cx="135875" cy="160200"/>
            </a:xfrm>
            <a:custGeom>
              <a:avLst/>
              <a:gdLst/>
              <a:ahLst/>
              <a:cxnLst/>
              <a:rect l="l" t="t" r="r" b="b"/>
              <a:pathLst>
                <a:path w="5435" h="6408" extrusionOk="0">
                  <a:moveTo>
                    <a:pt x="3407" y="0"/>
                  </a:moveTo>
                  <a:cubicBezTo>
                    <a:pt x="3051" y="0"/>
                    <a:pt x="2693" y="103"/>
                    <a:pt x="2378" y="315"/>
                  </a:cubicBezTo>
                  <a:cubicBezTo>
                    <a:pt x="2491" y="374"/>
                    <a:pt x="2595" y="449"/>
                    <a:pt x="2685" y="539"/>
                  </a:cubicBezTo>
                  <a:cubicBezTo>
                    <a:pt x="3164" y="1019"/>
                    <a:pt x="3164" y="1797"/>
                    <a:pt x="2685" y="2277"/>
                  </a:cubicBezTo>
                  <a:lnTo>
                    <a:pt x="1" y="4961"/>
                  </a:lnTo>
                  <a:lnTo>
                    <a:pt x="1448" y="6408"/>
                  </a:lnTo>
                  <a:lnTo>
                    <a:pt x="4711" y="3145"/>
                  </a:lnTo>
                  <a:cubicBezTo>
                    <a:pt x="5382" y="2473"/>
                    <a:pt x="5434" y="1403"/>
                    <a:pt x="4830" y="670"/>
                  </a:cubicBezTo>
                  <a:cubicBezTo>
                    <a:pt x="4468" y="231"/>
                    <a:pt x="3941" y="0"/>
                    <a:pt x="3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4830000" y="3939575"/>
              <a:ext cx="179900" cy="151000"/>
            </a:xfrm>
            <a:custGeom>
              <a:avLst/>
              <a:gdLst/>
              <a:ahLst/>
              <a:cxnLst/>
              <a:rect l="l" t="t" r="r" b="b"/>
              <a:pathLst>
                <a:path w="7196" h="6040" extrusionOk="0">
                  <a:moveTo>
                    <a:pt x="5749" y="1"/>
                  </a:moveTo>
                  <a:lnTo>
                    <a:pt x="5024" y="725"/>
                  </a:lnTo>
                  <a:cubicBezTo>
                    <a:pt x="4781" y="968"/>
                    <a:pt x="4469" y="1084"/>
                    <a:pt x="4160" y="1084"/>
                  </a:cubicBezTo>
                  <a:cubicBezTo>
                    <a:pt x="3709" y="1084"/>
                    <a:pt x="3265" y="838"/>
                    <a:pt x="3049" y="385"/>
                  </a:cubicBezTo>
                  <a:lnTo>
                    <a:pt x="1" y="3434"/>
                  </a:lnTo>
                  <a:lnTo>
                    <a:pt x="2606" y="6039"/>
                  </a:lnTo>
                  <a:lnTo>
                    <a:pt x="7196" y="1448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770050" y="4121500"/>
              <a:ext cx="28975" cy="28975"/>
            </a:xfrm>
            <a:custGeom>
              <a:avLst/>
              <a:gdLst/>
              <a:ahLst/>
              <a:cxnLst/>
              <a:rect l="l" t="t" r="r" b="b"/>
              <a:pathLst>
                <a:path w="1159" h="1159" extrusionOk="0">
                  <a:moveTo>
                    <a:pt x="580" y="1"/>
                  </a:moveTo>
                  <a:lnTo>
                    <a:pt x="0" y="580"/>
                  </a:lnTo>
                  <a:lnTo>
                    <a:pt x="580" y="1159"/>
                  </a:lnTo>
                  <a:lnTo>
                    <a:pt x="660" y="1078"/>
                  </a:lnTo>
                  <a:lnTo>
                    <a:pt x="1159" y="580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920225" y="3825925"/>
              <a:ext cx="124775" cy="120300"/>
            </a:xfrm>
            <a:custGeom>
              <a:avLst/>
              <a:gdLst/>
              <a:ahLst/>
              <a:cxnLst/>
              <a:rect l="l" t="t" r="r" b="b"/>
              <a:pathLst>
                <a:path w="4991" h="4812" extrusionOk="0">
                  <a:moveTo>
                    <a:pt x="4540" y="0"/>
                  </a:moveTo>
                  <a:cubicBezTo>
                    <a:pt x="4433" y="0"/>
                    <a:pt x="4326" y="42"/>
                    <a:pt x="4245" y="125"/>
                  </a:cubicBezTo>
                  <a:lnTo>
                    <a:pt x="257" y="4113"/>
                  </a:lnTo>
                  <a:cubicBezTo>
                    <a:pt x="0" y="4370"/>
                    <a:pt x="183" y="4811"/>
                    <a:pt x="548" y="4811"/>
                  </a:cubicBezTo>
                  <a:cubicBezTo>
                    <a:pt x="655" y="4811"/>
                    <a:pt x="760" y="4768"/>
                    <a:pt x="836" y="4692"/>
                  </a:cubicBezTo>
                  <a:lnTo>
                    <a:pt x="4824" y="704"/>
                  </a:lnTo>
                  <a:cubicBezTo>
                    <a:pt x="4989" y="545"/>
                    <a:pt x="4991" y="282"/>
                    <a:pt x="4830" y="120"/>
                  </a:cubicBezTo>
                  <a:cubicBezTo>
                    <a:pt x="4749" y="40"/>
                    <a:pt x="4645" y="0"/>
                    <a:pt x="4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7"/>
          <p:cNvGrpSpPr/>
          <p:nvPr/>
        </p:nvGrpSpPr>
        <p:grpSpPr>
          <a:xfrm>
            <a:off x="4775279" y="3817438"/>
            <a:ext cx="375981" cy="375928"/>
            <a:chOff x="4013275" y="3801100"/>
            <a:chExt cx="349425" cy="349375"/>
          </a:xfrm>
        </p:grpSpPr>
        <p:sp>
          <p:nvSpPr>
            <p:cNvPr id="299" name="Google Shape;299;p17"/>
            <p:cNvSpPr/>
            <p:nvPr/>
          </p:nvSpPr>
          <p:spPr>
            <a:xfrm>
              <a:off x="4321725" y="3883650"/>
              <a:ext cx="40925" cy="40975"/>
            </a:xfrm>
            <a:custGeom>
              <a:avLst/>
              <a:gdLst/>
              <a:ahLst/>
              <a:cxnLst/>
              <a:rect l="l" t="t" r="r" b="b"/>
              <a:pathLst>
                <a:path w="1637" h="1639" extrusionOk="0">
                  <a:moveTo>
                    <a:pt x="0" y="1"/>
                  </a:moveTo>
                  <a:lnTo>
                    <a:pt x="0" y="1639"/>
                  </a:lnTo>
                  <a:lnTo>
                    <a:pt x="1637" y="1639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239150" y="381557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1" y="1"/>
                  </a:moveTo>
                  <a:lnTo>
                    <a:pt x="1" y="1904"/>
                  </a:lnTo>
                  <a:lnTo>
                    <a:pt x="1905" y="1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074700" y="3801100"/>
              <a:ext cx="226550" cy="123525"/>
            </a:xfrm>
            <a:custGeom>
              <a:avLst/>
              <a:gdLst/>
              <a:ahLst/>
              <a:cxnLst/>
              <a:rect l="l" t="t" r="r" b="b"/>
              <a:pathLst>
                <a:path w="9062" h="4941" extrusionOk="0">
                  <a:moveTo>
                    <a:pt x="0" y="0"/>
                  </a:moveTo>
                  <a:lnTo>
                    <a:pt x="0" y="3303"/>
                  </a:lnTo>
                  <a:lnTo>
                    <a:pt x="2893" y="3303"/>
                  </a:lnTo>
                  <a:cubicBezTo>
                    <a:pt x="3866" y="3304"/>
                    <a:pt x="4704" y="3988"/>
                    <a:pt x="4899" y="4941"/>
                  </a:cubicBezTo>
                  <a:lnTo>
                    <a:pt x="9062" y="4941"/>
                  </a:lnTo>
                  <a:lnTo>
                    <a:pt x="9062" y="3303"/>
                  </a:lnTo>
                  <a:lnTo>
                    <a:pt x="5760" y="3303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013275" y="3904125"/>
              <a:ext cx="349425" cy="246350"/>
            </a:xfrm>
            <a:custGeom>
              <a:avLst/>
              <a:gdLst/>
              <a:ahLst/>
              <a:cxnLst/>
              <a:rect l="l" t="t" r="r" b="b"/>
              <a:pathLst>
                <a:path w="13977" h="9854" extrusionOk="0">
                  <a:moveTo>
                    <a:pt x="0" y="1"/>
                  </a:moveTo>
                  <a:lnTo>
                    <a:pt x="0" y="9854"/>
                  </a:lnTo>
                  <a:lnTo>
                    <a:pt x="13975" y="9854"/>
                  </a:lnTo>
                  <a:lnTo>
                    <a:pt x="13976" y="1639"/>
                  </a:lnTo>
                  <a:lnTo>
                    <a:pt x="6579" y="1639"/>
                  </a:lnTo>
                  <a:lnTo>
                    <a:pt x="6579" y="1229"/>
                  </a:lnTo>
                  <a:cubicBezTo>
                    <a:pt x="6579" y="551"/>
                    <a:pt x="6028" y="2"/>
                    <a:pt x="5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3997062" y="3817438"/>
            <a:ext cx="311314" cy="375928"/>
            <a:chOff x="3290025" y="3801100"/>
            <a:chExt cx="289325" cy="349375"/>
          </a:xfrm>
        </p:grpSpPr>
        <p:sp>
          <p:nvSpPr>
            <p:cNvPr id="304" name="Google Shape;304;p17"/>
            <p:cNvSpPr/>
            <p:nvPr/>
          </p:nvSpPr>
          <p:spPr>
            <a:xfrm>
              <a:off x="3351425" y="3852250"/>
              <a:ext cx="166550" cy="247050"/>
            </a:xfrm>
            <a:custGeom>
              <a:avLst/>
              <a:gdLst/>
              <a:ahLst/>
              <a:cxnLst/>
              <a:rect l="l" t="t" r="r" b="b"/>
              <a:pathLst>
                <a:path w="6662" h="9882" extrusionOk="0">
                  <a:moveTo>
                    <a:pt x="2076" y="1257"/>
                  </a:moveTo>
                  <a:lnTo>
                    <a:pt x="2076" y="2076"/>
                  </a:lnTo>
                  <a:lnTo>
                    <a:pt x="1257" y="2076"/>
                  </a:lnTo>
                  <a:lnTo>
                    <a:pt x="1257" y="1257"/>
                  </a:lnTo>
                  <a:close/>
                  <a:moveTo>
                    <a:pt x="5405" y="1257"/>
                  </a:moveTo>
                  <a:lnTo>
                    <a:pt x="5405" y="2076"/>
                  </a:lnTo>
                  <a:lnTo>
                    <a:pt x="2895" y="2076"/>
                  </a:lnTo>
                  <a:lnTo>
                    <a:pt x="2895" y="1257"/>
                  </a:lnTo>
                  <a:close/>
                  <a:moveTo>
                    <a:pt x="2076" y="2895"/>
                  </a:moveTo>
                  <a:lnTo>
                    <a:pt x="2076" y="3714"/>
                  </a:lnTo>
                  <a:lnTo>
                    <a:pt x="1257" y="3714"/>
                  </a:lnTo>
                  <a:lnTo>
                    <a:pt x="1257" y="2895"/>
                  </a:lnTo>
                  <a:close/>
                  <a:moveTo>
                    <a:pt x="5405" y="2895"/>
                  </a:moveTo>
                  <a:lnTo>
                    <a:pt x="5405" y="3714"/>
                  </a:lnTo>
                  <a:lnTo>
                    <a:pt x="2895" y="3714"/>
                  </a:lnTo>
                  <a:lnTo>
                    <a:pt x="2895" y="2895"/>
                  </a:lnTo>
                  <a:close/>
                  <a:moveTo>
                    <a:pt x="2076" y="4533"/>
                  </a:moveTo>
                  <a:lnTo>
                    <a:pt x="2076" y="5350"/>
                  </a:lnTo>
                  <a:lnTo>
                    <a:pt x="1257" y="5350"/>
                  </a:lnTo>
                  <a:lnTo>
                    <a:pt x="1257" y="4533"/>
                  </a:lnTo>
                  <a:close/>
                  <a:moveTo>
                    <a:pt x="5405" y="4533"/>
                  </a:moveTo>
                  <a:lnTo>
                    <a:pt x="5405" y="5350"/>
                  </a:lnTo>
                  <a:lnTo>
                    <a:pt x="2895" y="5350"/>
                  </a:lnTo>
                  <a:lnTo>
                    <a:pt x="2895" y="4533"/>
                  </a:lnTo>
                  <a:close/>
                  <a:moveTo>
                    <a:pt x="1" y="1"/>
                  </a:moveTo>
                  <a:lnTo>
                    <a:pt x="1" y="9881"/>
                  </a:lnTo>
                  <a:lnTo>
                    <a:pt x="3386" y="9881"/>
                  </a:lnTo>
                  <a:lnTo>
                    <a:pt x="3386" y="6606"/>
                  </a:lnTo>
                  <a:lnTo>
                    <a:pt x="6661" y="6606"/>
                  </a:lnTo>
                  <a:lnTo>
                    <a:pt x="6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456500" y="4037900"/>
              <a:ext cx="46300" cy="46275"/>
            </a:xfrm>
            <a:custGeom>
              <a:avLst/>
              <a:gdLst/>
              <a:ahLst/>
              <a:cxnLst/>
              <a:rect l="l" t="t" r="r" b="b"/>
              <a:pathLst>
                <a:path w="1852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290025" y="3801100"/>
              <a:ext cx="289325" cy="349375"/>
            </a:xfrm>
            <a:custGeom>
              <a:avLst/>
              <a:gdLst/>
              <a:ahLst/>
              <a:cxnLst/>
              <a:rect l="l" t="t" r="r" b="b"/>
              <a:pathLst>
                <a:path w="11573" h="13975" extrusionOk="0">
                  <a:moveTo>
                    <a:pt x="1" y="0"/>
                  </a:moveTo>
                  <a:lnTo>
                    <a:pt x="1" y="13975"/>
                  </a:lnTo>
                  <a:lnTo>
                    <a:pt x="11573" y="13975"/>
                  </a:lnTo>
                  <a:lnTo>
                    <a:pt x="11573" y="0"/>
                  </a:lnTo>
                  <a:lnTo>
                    <a:pt x="9936" y="0"/>
                  </a:lnTo>
                  <a:lnTo>
                    <a:pt x="9936" y="9204"/>
                  </a:lnTo>
                  <a:lnTo>
                    <a:pt x="6394" y="12746"/>
                  </a:lnTo>
                  <a:lnTo>
                    <a:pt x="1638" y="12746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351425" y="3801100"/>
              <a:ext cx="166550" cy="30700"/>
            </a:xfrm>
            <a:custGeom>
              <a:avLst/>
              <a:gdLst/>
              <a:ahLst/>
              <a:cxnLst/>
              <a:rect l="l" t="t" r="r" b="b"/>
              <a:pathLst>
                <a:path w="6662" h="1228" extrusionOk="0">
                  <a:moveTo>
                    <a:pt x="1" y="0"/>
                  </a:moveTo>
                  <a:lnTo>
                    <a:pt x="1" y="1228"/>
                  </a:lnTo>
                  <a:lnTo>
                    <a:pt x="6661" y="1228"/>
                  </a:lnTo>
                  <a:lnTo>
                    <a:pt x="66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17"/>
          <p:cNvGrpSpPr/>
          <p:nvPr/>
        </p:nvGrpSpPr>
        <p:grpSpPr>
          <a:xfrm>
            <a:off x="3155765" y="3817438"/>
            <a:ext cx="375928" cy="375928"/>
            <a:chOff x="2508150" y="3801100"/>
            <a:chExt cx="349375" cy="349375"/>
          </a:xfrm>
        </p:grpSpPr>
        <p:sp>
          <p:nvSpPr>
            <p:cNvPr id="309" name="Google Shape;309;p17"/>
            <p:cNvSpPr/>
            <p:nvPr/>
          </p:nvSpPr>
          <p:spPr>
            <a:xfrm>
              <a:off x="2837025" y="3801100"/>
              <a:ext cx="20500" cy="349375"/>
            </a:xfrm>
            <a:custGeom>
              <a:avLst/>
              <a:gdLst/>
              <a:ahLst/>
              <a:cxnLst/>
              <a:rect l="l" t="t" r="r" b="b"/>
              <a:pathLst>
                <a:path w="820" h="13975" extrusionOk="0">
                  <a:moveTo>
                    <a:pt x="1" y="0"/>
                  </a:moveTo>
                  <a:lnTo>
                    <a:pt x="1" y="13975"/>
                  </a:lnTo>
                  <a:lnTo>
                    <a:pt x="820" y="13975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728000" y="3801100"/>
              <a:ext cx="88575" cy="349350"/>
            </a:xfrm>
            <a:custGeom>
              <a:avLst/>
              <a:gdLst/>
              <a:ahLst/>
              <a:cxnLst/>
              <a:rect l="l" t="t" r="r" b="b"/>
              <a:pathLst>
                <a:path w="3543" h="13974" extrusionOk="0">
                  <a:moveTo>
                    <a:pt x="2723" y="0"/>
                  </a:moveTo>
                  <a:lnTo>
                    <a:pt x="2723" y="11250"/>
                  </a:lnTo>
                  <a:lnTo>
                    <a:pt x="0" y="13974"/>
                  </a:lnTo>
                  <a:lnTo>
                    <a:pt x="3543" y="13974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508150" y="4016025"/>
              <a:ext cx="267475" cy="134450"/>
            </a:xfrm>
            <a:custGeom>
              <a:avLst/>
              <a:gdLst/>
              <a:ahLst/>
              <a:cxnLst/>
              <a:rect l="l" t="t" r="r" b="b"/>
              <a:pathLst>
                <a:path w="10699" h="5378" extrusionOk="0">
                  <a:moveTo>
                    <a:pt x="0" y="1"/>
                  </a:moveTo>
                  <a:lnTo>
                    <a:pt x="0" y="3740"/>
                  </a:lnTo>
                  <a:cubicBezTo>
                    <a:pt x="2" y="4645"/>
                    <a:pt x="734" y="5377"/>
                    <a:pt x="1638" y="5378"/>
                  </a:cubicBezTo>
                  <a:lnTo>
                    <a:pt x="7398" y="5378"/>
                  </a:lnTo>
                  <a:lnTo>
                    <a:pt x="7396" y="2076"/>
                  </a:lnTo>
                  <a:lnTo>
                    <a:pt x="10698" y="2076"/>
                  </a:lnTo>
                  <a:lnTo>
                    <a:pt x="10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713525" y="408835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508150" y="3893200"/>
              <a:ext cx="267475" cy="102375"/>
            </a:xfrm>
            <a:custGeom>
              <a:avLst/>
              <a:gdLst/>
              <a:ahLst/>
              <a:cxnLst/>
              <a:rect l="l" t="t" r="r" b="b"/>
              <a:pathLst>
                <a:path w="10699" h="4095" extrusionOk="0">
                  <a:moveTo>
                    <a:pt x="7396" y="820"/>
                  </a:moveTo>
                  <a:lnTo>
                    <a:pt x="7396" y="1639"/>
                  </a:lnTo>
                  <a:lnTo>
                    <a:pt x="3302" y="1639"/>
                  </a:lnTo>
                  <a:lnTo>
                    <a:pt x="3302" y="820"/>
                  </a:lnTo>
                  <a:close/>
                  <a:moveTo>
                    <a:pt x="7396" y="2458"/>
                  </a:moveTo>
                  <a:lnTo>
                    <a:pt x="7396" y="3276"/>
                  </a:lnTo>
                  <a:lnTo>
                    <a:pt x="3302" y="3276"/>
                  </a:lnTo>
                  <a:lnTo>
                    <a:pt x="3302" y="2458"/>
                  </a:lnTo>
                  <a:close/>
                  <a:moveTo>
                    <a:pt x="0" y="1"/>
                  </a:moveTo>
                  <a:lnTo>
                    <a:pt x="0" y="4095"/>
                  </a:lnTo>
                  <a:lnTo>
                    <a:pt x="10698" y="4095"/>
                  </a:lnTo>
                  <a:lnTo>
                    <a:pt x="10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508150" y="3801100"/>
              <a:ext cx="267475" cy="71650"/>
            </a:xfrm>
            <a:custGeom>
              <a:avLst/>
              <a:gdLst/>
              <a:ahLst/>
              <a:cxnLst/>
              <a:rect l="l" t="t" r="r" b="b"/>
              <a:pathLst>
                <a:path w="10699" h="2866" extrusionOk="0">
                  <a:moveTo>
                    <a:pt x="1637" y="0"/>
                  </a:moveTo>
                  <a:cubicBezTo>
                    <a:pt x="733" y="2"/>
                    <a:pt x="0" y="733"/>
                    <a:pt x="0" y="1637"/>
                  </a:cubicBezTo>
                  <a:lnTo>
                    <a:pt x="0" y="2866"/>
                  </a:lnTo>
                  <a:lnTo>
                    <a:pt x="10698" y="2866"/>
                  </a:lnTo>
                  <a:lnTo>
                    <a:pt x="10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2340130" y="3817438"/>
            <a:ext cx="375954" cy="375928"/>
            <a:chOff x="1750125" y="3801100"/>
            <a:chExt cx="349400" cy="349375"/>
          </a:xfrm>
        </p:grpSpPr>
        <p:sp>
          <p:nvSpPr>
            <p:cNvPr id="316" name="Google Shape;316;p17"/>
            <p:cNvSpPr/>
            <p:nvPr/>
          </p:nvSpPr>
          <p:spPr>
            <a:xfrm>
              <a:off x="2079025" y="3944400"/>
              <a:ext cx="20500" cy="206075"/>
            </a:xfrm>
            <a:custGeom>
              <a:avLst/>
              <a:gdLst/>
              <a:ahLst/>
              <a:cxnLst/>
              <a:rect l="l" t="t" r="r" b="b"/>
              <a:pathLst>
                <a:path w="820" h="8243" extrusionOk="0">
                  <a:moveTo>
                    <a:pt x="0" y="0"/>
                  </a:moveTo>
                  <a:lnTo>
                    <a:pt x="0" y="8243"/>
                  </a:lnTo>
                  <a:lnTo>
                    <a:pt x="820" y="8243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038075" y="3944400"/>
              <a:ext cx="20500" cy="206075"/>
            </a:xfrm>
            <a:custGeom>
              <a:avLst/>
              <a:gdLst/>
              <a:ahLst/>
              <a:cxnLst/>
              <a:rect l="l" t="t" r="r" b="b"/>
              <a:pathLst>
                <a:path w="820" h="8243" extrusionOk="0">
                  <a:moveTo>
                    <a:pt x="0" y="0"/>
                  </a:moveTo>
                  <a:lnTo>
                    <a:pt x="0" y="8243"/>
                  </a:lnTo>
                  <a:lnTo>
                    <a:pt x="819" y="8243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086450" y="3879125"/>
              <a:ext cx="13050" cy="28200"/>
            </a:xfrm>
            <a:custGeom>
              <a:avLst/>
              <a:gdLst/>
              <a:ahLst/>
              <a:cxnLst/>
              <a:rect l="l" t="t" r="r" b="b"/>
              <a:pathLst>
                <a:path w="522" h="1128" extrusionOk="0">
                  <a:moveTo>
                    <a:pt x="521" y="1"/>
                  </a:moveTo>
                  <a:lnTo>
                    <a:pt x="1" y="564"/>
                  </a:lnTo>
                  <a:lnTo>
                    <a:pt x="521" y="1127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935725" y="3801100"/>
              <a:ext cx="81900" cy="349375"/>
            </a:xfrm>
            <a:custGeom>
              <a:avLst/>
              <a:gdLst/>
              <a:ahLst/>
              <a:cxnLst/>
              <a:rect l="l" t="t" r="r" b="b"/>
              <a:pathLst>
                <a:path w="3276" h="13975" extrusionOk="0">
                  <a:moveTo>
                    <a:pt x="0" y="0"/>
                  </a:moveTo>
                  <a:lnTo>
                    <a:pt x="0" y="13975"/>
                  </a:lnTo>
                  <a:lnTo>
                    <a:pt x="3275" y="13975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038075" y="3862500"/>
              <a:ext cx="48950" cy="61450"/>
            </a:xfrm>
            <a:custGeom>
              <a:avLst/>
              <a:gdLst/>
              <a:ahLst/>
              <a:cxnLst/>
              <a:rect l="l" t="t" r="r" b="b"/>
              <a:pathLst>
                <a:path w="1958" h="2458" extrusionOk="0">
                  <a:moveTo>
                    <a:pt x="0" y="0"/>
                  </a:moveTo>
                  <a:lnTo>
                    <a:pt x="0" y="2457"/>
                  </a:lnTo>
                  <a:lnTo>
                    <a:pt x="1957" y="2457"/>
                  </a:lnTo>
                  <a:lnTo>
                    <a:pt x="819" y="1229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038075" y="3801100"/>
              <a:ext cx="20500" cy="40950"/>
            </a:xfrm>
            <a:custGeom>
              <a:avLst/>
              <a:gdLst/>
              <a:ahLst/>
              <a:cxnLst/>
              <a:rect l="l" t="t" r="r" b="b"/>
              <a:pathLst>
                <a:path w="820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819" y="1637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079025" y="3801100"/>
              <a:ext cx="20500" cy="40950"/>
            </a:xfrm>
            <a:custGeom>
              <a:avLst/>
              <a:gdLst/>
              <a:ahLst/>
              <a:cxnLst/>
              <a:rect l="l" t="t" r="r" b="b"/>
              <a:pathLst>
                <a:path w="820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820" y="1637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750125" y="3801100"/>
              <a:ext cx="165150" cy="349375"/>
            </a:xfrm>
            <a:custGeom>
              <a:avLst/>
              <a:gdLst/>
              <a:ahLst/>
              <a:cxnLst/>
              <a:rect l="l" t="t" r="r" b="b"/>
              <a:pathLst>
                <a:path w="6606" h="13975" extrusionOk="0">
                  <a:moveTo>
                    <a:pt x="1638" y="0"/>
                  </a:moveTo>
                  <a:cubicBezTo>
                    <a:pt x="734" y="2"/>
                    <a:pt x="1" y="733"/>
                    <a:pt x="1" y="1637"/>
                  </a:cubicBezTo>
                  <a:lnTo>
                    <a:pt x="1" y="12337"/>
                  </a:lnTo>
                  <a:cubicBezTo>
                    <a:pt x="1" y="13242"/>
                    <a:pt x="734" y="13974"/>
                    <a:pt x="1638" y="13975"/>
                  </a:cubicBezTo>
                  <a:lnTo>
                    <a:pt x="6605" y="13975"/>
                  </a:lnTo>
                  <a:lnTo>
                    <a:pt x="6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1548893" y="3817438"/>
            <a:ext cx="331892" cy="375928"/>
            <a:chOff x="1014775" y="3801100"/>
            <a:chExt cx="308450" cy="349375"/>
          </a:xfrm>
        </p:grpSpPr>
        <p:sp>
          <p:nvSpPr>
            <p:cNvPr id="325" name="Google Shape;325;p17"/>
            <p:cNvSpPr/>
            <p:nvPr/>
          </p:nvSpPr>
          <p:spPr>
            <a:xfrm>
              <a:off x="1209950" y="4088350"/>
              <a:ext cx="47625" cy="47650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014775" y="3862500"/>
              <a:ext cx="257275" cy="287975"/>
            </a:xfrm>
            <a:custGeom>
              <a:avLst/>
              <a:gdLst/>
              <a:ahLst/>
              <a:cxnLst/>
              <a:rect l="l" t="t" r="r" b="b"/>
              <a:pathLst>
                <a:path w="10291" h="11519" extrusionOk="0">
                  <a:moveTo>
                    <a:pt x="7834" y="2061"/>
                  </a:moveTo>
                  <a:lnTo>
                    <a:pt x="7834" y="2880"/>
                  </a:lnTo>
                  <a:lnTo>
                    <a:pt x="2457" y="2880"/>
                  </a:lnTo>
                  <a:lnTo>
                    <a:pt x="2457" y="2061"/>
                  </a:lnTo>
                  <a:close/>
                  <a:moveTo>
                    <a:pt x="7834" y="3699"/>
                  </a:moveTo>
                  <a:lnTo>
                    <a:pt x="7834" y="4518"/>
                  </a:lnTo>
                  <a:lnTo>
                    <a:pt x="2457" y="4518"/>
                  </a:lnTo>
                  <a:lnTo>
                    <a:pt x="2457" y="3699"/>
                  </a:lnTo>
                  <a:close/>
                  <a:moveTo>
                    <a:pt x="7834" y="5337"/>
                  </a:moveTo>
                  <a:lnTo>
                    <a:pt x="7834" y="6156"/>
                  </a:lnTo>
                  <a:lnTo>
                    <a:pt x="2457" y="6156"/>
                  </a:lnTo>
                  <a:lnTo>
                    <a:pt x="2457" y="5337"/>
                  </a:lnTo>
                  <a:close/>
                  <a:moveTo>
                    <a:pt x="0" y="0"/>
                  </a:moveTo>
                  <a:lnTo>
                    <a:pt x="0" y="11519"/>
                  </a:lnTo>
                  <a:lnTo>
                    <a:pt x="6988" y="11519"/>
                  </a:lnTo>
                  <a:lnTo>
                    <a:pt x="6988" y="8217"/>
                  </a:lnTo>
                  <a:lnTo>
                    <a:pt x="10290" y="8217"/>
                  </a:lnTo>
                  <a:lnTo>
                    <a:pt x="10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292500" y="3801100"/>
              <a:ext cx="30725" cy="40950"/>
            </a:xfrm>
            <a:custGeom>
              <a:avLst/>
              <a:gdLst/>
              <a:ahLst/>
              <a:cxnLst/>
              <a:rect l="l" t="t" r="r" b="b"/>
              <a:pathLst>
                <a:path w="1229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1229" y="1637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224425" y="3862500"/>
              <a:ext cx="98800" cy="287950"/>
            </a:xfrm>
            <a:custGeom>
              <a:avLst/>
              <a:gdLst/>
              <a:ahLst/>
              <a:cxnLst/>
              <a:rect l="l" t="t" r="r" b="b"/>
              <a:pathLst>
                <a:path w="3952" h="11518" extrusionOk="0">
                  <a:moveTo>
                    <a:pt x="2723" y="0"/>
                  </a:moveTo>
                  <a:lnTo>
                    <a:pt x="2723" y="8794"/>
                  </a:lnTo>
                  <a:lnTo>
                    <a:pt x="0" y="11518"/>
                  </a:lnTo>
                  <a:lnTo>
                    <a:pt x="3952" y="11518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1014775" y="3801100"/>
              <a:ext cx="257275" cy="40950"/>
            </a:xfrm>
            <a:custGeom>
              <a:avLst/>
              <a:gdLst/>
              <a:ahLst/>
              <a:cxnLst/>
              <a:rect l="l" t="t" r="r" b="b"/>
              <a:pathLst>
                <a:path w="10291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10290" y="1637"/>
                  </a:lnTo>
                  <a:lnTo>
                    <a:pt x="10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713218" y="3818810"/>
            <a:ext cx="375927" cy="373211"/>
            <a:chOff x="238125" y="3802375"/>
            <a:chExt cx="349375" cy="346850"/>
          </a:xfrm>
        </p:grpSpPr>
        <p:sp>
          <p:nvSpPr>
            <p:cNvPr id="331" name="Google Shape;331;p17"/>
            <p:cNvSpPr/>
            <p:nvPr/>
          </p:nvSpPr>
          <p:spPr>
            <a:xfrm>
              <a:off x="238125" y="3971700"/>
              <a:ext cx="150400" cy="50850"/>
            </a:xfrm>
            <a:custGeom>
              <a:avLst/>
              <a:gdLst/>
              <a:ahLst/>
              <a:cxnLst/>
              <a:rect l="l" t="t" r="r" b="b"/>
              <a:pathLst>
                <a:path w="6016" h="2034" extrusionOk="0">
                  <a:moveTo>
                    <a:pt x="0" y="1"/>
                  </a:moveTo>
                  <a:lnTo>
                    <a:pt x="0" y="2034"/>
                  </a:lnTo>
                  <a:lnTo>
                    <a:pt x="6015" y="2034"/>
                  </a:lnTo>
                  <a:lnTo>
                    <a:pt x="6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238125" y="3870100"/>
              <a:ext cx="150400" cy="81325"/>
            </a:xfrm>
            <a:custGeom>
              <a:avLst/>
              <a:gdLst/>
              <a:ahLst/>
              <a:cxnLst/>
              <a:rect l="l" t="t" r="r" b="b"/>
              <a:pathLst>
                <a:path w="6016" h="3253" extrusionOk="0">
                  <a:moveTo>
                    <a:pt x="3848" y="814"/>
                  </a:moveTo>
                  <a:lnTo>
                    <a:pt x="3848" y="1626"/>
                  </a:lnTo>
                  <a:lnTo>
                    <a:pt x="2168" y="1626"/>
                  </a:lnTo>
                  <a:lnTo>
                    <a:pt x="2167" y="814"/>
                  </a:lnTo>
                  <a:close/>
                  <a:moveTo>
                    <a:pt x="1355" y="1"/>
                  </a:moveTo>
                  <a:lnTo>
                    <a:pt x="1355" y="1626"/>
                  </a:lnTo>
                  <a:lnTo>
                    <a:pt x="0" y="1626"/>
                  </a:lnTo>
                  <a:lnTo>
                    <a:pt x="0" y="3253"/>
                  </a:lnTo>
                  <a:lnTo>
                    <a:pt x="6015" y="3253"/>
                  </a:lnTo>
                  <a:lnTo>
                    <a:pt x="6015" y="1626"/>
                  </a:lnTo>
                  <a:lnTo>
                    <a:pt x="4660" y="1626"/>
                  </a:lnTo>
                  <a:lnTo>
                    <a:pt x="4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53550" y="3802375"/>
              <a:ext cx="70450" cy="67750"/>
            </a:xfrm>
            <a:custGeom>
              <a:avLst/>
              <a:gdLst/>
              <a:ahLst/>
              <a:cxnLst/>
              <a:rect l="l" t="t" r="r" b="b"/>
              <a:pathLst>
                <a:path w="2818" h="2710" extrusionOk="0">
                  <a:moveTo>
                    <a:pt x="1463" y="0"/>
                  </a:moveTo>
                  <a:cubicBezTo>
                    <a:pt x="1110" y="0"/>
                    <a:pt x="764" y="138"/>
                    <a:pt x="505" y="396"/>
                  </a:cubicBezTo>
                  <a:cubicBezTo>
                    <a:pt x="117" y="784"/>
                    <a:pt x="1" y="1368"/>
                    <a:pt x="210" y="1874"/>
                  </a:cubicBezTo>
                  <a:cubicBezTo>
                    <a:pt x="420" y="2379"/>
                    <a:pt x="914" y="2710"/>
                    <a:pt x="1463" y="2710"/>
                  </a:cubicBezTo>
                  <a:cubicBezTo>
                    <a:pt x="2211" y="2708"/>
                    <a:pt x="2817" y="2102"/>
                    <a:pt x="2817" y="1355"/>
                  </a:cubicBezTo>
                  <a:cubicBezTo>
                    <a:pt x="2817" y="807"/>
                    <a:pt x="2488" y="313"/>
                    <a:pt x="1981" y="103"/>
                  </a:cubicBezTo>
                  <a:cubicBezTo>
                    <a:pt x="1813" y="34"/>
                    <a:pt x="1637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08825" y="3804900"/>
              <a:ext cx="178675" cy="344325"/>
            </a:xfrm>
            <a:custGeom>
              <a:avLst/>
              <a:gdLst/>
              <a:ahLst/>
              <a:cxnLst/>
              <a:rect l="l" t="t" r="r" b="b"/>
              <a:pathLst>
                <a:path w="7147" h="13773" extrusionOk="0">
                  <a:moveTo>
                    <a:pt x="6639" y="1"/>
                  </a:moveTo>
                  <a:cubicBezTo>
                    <a:pt x="6358" y="1"/>
                    <a:pt x="6131" y="228"/>
                    <a:pt x="6131" y="509"/>
                  </a:cubicBezTo>
                  <a:lnTo>
                    <a:pt x="6131" y="1356"/>
                  </a:lnTo>
                  <a:cubicBezTo>
                    <a:pt x="6129" y="2298"/>
                    <a:pt x="5519" y="3133"/>
                    <a:pt x="4619" y="3421"/>
                  </a:cubicBezTo>
                  <a:lnTo>
                    <a:pt x="3658" y="3421"/>
                  </a:lnTo>
                  <a:lnTo>
                    <a:pt x="3658" y="6267"/>
                  </a:lnTo>
                  <a:lnTo>
                    <a:pt x="2846" y="6267"/>
                  </a:lnTo>
                  <a:lnTo>
                    <a:pt x="2846" y="3422"/>
                  </a:lnTo>
                  <a:lnTo>
                    <a:pt x="1423" y="3422"/>
                  </a:lnTo>
                  <a:cubicBezTo>
                    <a:pt x="637" y="3422"/>
                    <a:pt x="1" y="4059"/>
                    <a:pt x="1" y="4845"/>
                  </a:cubicBezTo>
                  <a:lnTo>
                    <a:pt x="1" y="8489"/>
                  </a:lnTo>
                  <a:cubicBezTo>
                    <a:pt x="5" y="8766"/>
                    <a:pt x="232" y="8988"/>
                    <a:pt x="508" y="8988"/>
                  </a:cubicBezTo>
                  <a:cubicBezTo>
                    <a:pt x="785" y="8988"/>
                    <a:pt x="1011" y="8766"/>
                    <a:pt x="1016" y="8489"/>
                  </a:cubicBezTo>
                  <a:lnTo>
                    <a:pt x="1016" y="4845"/>
                  </a:lnTo>
                  <a:lnTo>
                    <a:pt x="1830" y="4845"/>
                  </a:lnTo>
                  <a:lnTo>
                    <a:pt x="1830" y="13773"/>
                  </a:lnTo>
                  <a:lnTo>
                    <a:pt x="2846" y="13773"/>
                  </a:lnTo>
                  <a:lnTo>
                    <a:pt x="2846" y="8475"/>
                  </a:lnTo>
                  <a:lnTo>
                    <a:pt x="3658" y="8475"/>
                  </a:lnTo>
                  <a:lnTo>
                    <a:pt x="3658" y="13773"/>
                  </a:lnTo>
                  <a:lnTo>
                    <a:pt x="4675" y="13773"/>
                  </a:lnTo>
                  <a:lnTo>
                    <a:pt x="4675" y="4460"/>
                  </a:lnTo>
                  <a:cubicBezTo>
                    <a:pt x="4958" y="4394"/>
                    <a:pt x="5231" y="4290"/>
                    <a:pt x="5487" y="4151"/>
                  </a:cubicBezTo>
                  <a:cubicBezTo>
                    <a:pt x="6510" y="3592"/>
                    <a:pt x="7147" y="2520"/>
                    <a:pt x="7147" y="1356"/>
                  </a:cubicBezTo>
                  <a:lnTo>
                    <a:pt x="7147" y="509"/>
                  </a:lnTo>
                  <a:cubicBezTo>
                    <a:pt x="7147" y="228"/>
                    <a:pt x="6920" y="1"/>
                    <a:pt x="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17"/>
          <p:cNvGrpSpPr/>
          <p:nvPr/>
        </p:nvGrpSpPr>
        <p:grpSpPr>
          <a:xfrm>
            <a:off x="8072627" y="3214474"/>
            <a:ext cx="275375" cy="375981"/>
            <a:chOff x="7077725" y="3240725"/>
            <a:chExt cx="255925" cy="349425"/>
          </a:xfrm>
        </p:grpSpPr>
        <p:sp>
          <p:nvSpPr>
            <p:cNvPr id="336" name="Google Shape;336;p17"/>
            <p:cNvSpPr/>
            <p:nvPr/>
          </p:nvSpPr>
          <p:spPr>
            <a:xfrm>
              <a:off x="7077725" y="3329450"/>
              <a:ext cx="117750" cy="260700"/>
            </a:xfrm>
            <a:custGeom>
              <a:avLst/>
              <a:gdLst/>
              <a:ahLst/>
              <a:cxnLst/>
              <a:rect l="l" t="t" r="r" b="b"/>
              <a:pathLst>
                <a:path w="4710" h="10428" extrusionOk="0">
                  <a:moveTo>
                    <a:pt x="1433" y="0"/>
                  </a:moveTo>
                  <a:cubicBezTo>
                    <a:pt x="643" y="0"/>
                    <a:pt x="1" y="643"/>
                    <a:pt x="1" y="1433"/>
                  </a:cubicBezTo>
                  <a:lnTo>
                    <a:pt x="1" y="5105"/>
                  </a:lnTo>
                  <a:cubicBezTo>
                    <a:pt x="1" y="5388"/>
                    <a:pt x="229" y="5616"/>
                    <a:pt x="512" y="5616"/>
                  </a:cubicBezTo>
                  <a:cubicBezTo>
                    <a:pt x="795" y="5616"/>
                    <a:pt x="1024" y="5388"/>
                    <a:pt x="1024" y="5105"/>
                  </a:cubicBezTo>
                  <a:lnTo>
                    <a:pt x="1024" y="1433"/>
                  </a:lnTo>
                  <a:lnTo>
                    <a:pt x="1843" y="1433"/>
                  </a:lnTo>
                  <a:lnTo>
                    <a:pt x="1843" y="10427"/>
                  </a:lnTo>
                  <a:lnTo>
                    <a:pt x="2867" y="10427"/>
                  </a:lnTo>
                  <a:lnTo>
                    <a:pt x="2867" y="5090"/>
                  </a:lnTo>
                  <a:lnTo>
                    <a:pt x="3686" y="5090"/>
                  </a:lnTo>
                  <a:lnTo>
                    <a:pt x="3686" y="10427"/>
                  </a:lnTo>
                  <a:lnTo>
                    <a:pt x="4710" y="10427"/>
                  </a:lnTo>
                  <a:lnTo>
                    <a:pt x="4710" y="0"/>
                  </a:lnTo>
                  <a:lnTo>
                    <a:pt x="3685" y="0"/>
                  </a:lnTo>
                  <a:lnTo>
                    <a:pt x="3685" y="2866"/>
                  </a:lnTo>
                  <a:lnTo>
                    <a:pt x="2866" y="2866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7122775" y="3240750"/>
              <a:ext cx="70975" cy="68250"/>
            </a:xfrm>
            <a:custGeom>
              <a:avLst/>
              <a:gdLst/>
              <a:ahLst/>
              <a:cxnLst/>
              <a:rect l="l" t="t" r="r" b="b"/>
              <a:pathLst>
                <a:path w="2839" h="2730" extrusionOk="0">
                  <a:moveTo>
                    <a:pt x="1473" y="0"/>
                  </a:moveTo>
                  <a:cubicBezTo>
                    <a:pt x="1118" y="0"/>
                    <a:pt x="769" y="139"/>
                    <a:pt x="508" y="400"/>
                  </a:cubicBezTo>
                  <a:cubicBezTo>
                    <a:pt x="117" y="789"/>
                    <a:pt x="1" y="1377"/>
                    <a:pt x="212" y="1887"/>
                  </a:cubicBezTo>
                  <a:cubicBezTo>
                    <a:pt x="423" y="2397"/>
                    <a:pt x="922" y="2729"/>
                    <a:pt x="1473" y="2729"/>
                  </a:cubicBezTo>
                  <a:cubicBezTo>
                    <a:pt x="2226" y="2729"/>
                    <a:pt x="2837" y="2119"/>
                    <a:pt x="2839" y="1364"/>
                  </a:cubicBezTo>
                  <a:cubicBezTo>
                    <a:pt x="2839" y="812"/>
                    <a:pt x="2505" y="315"/>
                    <a:pt x="1995" y="104"/>
                  </a:cubicBezTo>
                  <a:cubicBezTo>
                    <a:pt x="1826" y="34"/>
                    <a:pt x="1649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7215900" y="3329450"/>
              <a:ext cx="117750" cy="260700"/>
            </a:xfrm>
            <a:custGeom>
              <a:avLst/>
              <a:gdLst/>
              <a:ahLst/>
              <a:cxnLst/>
              <a:rect l="l" t="t" r="r" b="b"/>
              <a:pathLst>
                <a:path w="4710" h="10428" extrusionOk="0">
                  <a:moveTo>
                    <a:pt x="0" y="0"/>
                  </a:moveTo>
                  <a:lnTo>
                    <a:pt x="0" y="10427"/>
                  </a:lnTo>
                  <a:lnTo>
                    <a:pt x="1025" y="10427"/>
                  </a:lnTo>
                  <a:lnTo>
                    <a:pt x="1025" y="5090"/>
                  </a:lnTo>
                  <a:lnTo>
                    <a:pt x="1844" y="5090"/>
                  </a:lnTo>
                  <a:lnTo>
                    <a:pt x="1844" y="10427"/>
                  </a:lnTo>
                  <a:lnTo>
                    <a:pt x="2867" y="10427"/>
                  </a:lnTo>
                  <a:lnTo>
                    <a:pt x="2867" y="1433"/>
                  </a:lnTo>
                  <a:lnTo>
                    <a:pt x="3686" y="1433"/>
                  </a:lnTo>
                  <a:lnTo>
                    <a:pt x="3686" y="5105"/>
                  </a:lnTo>
                  <a:cubicBezTo>
                    <a:pt x="3686" y="5388"/>
                    <a:pt x="3915" y="5616"/>
                    <a:pt x="4198" y="5616"/>
                  </a:cubicBezTo>
                  <a:cubicBezTo>
                    <a:pt x="4481" y="5616"/>
                    <a:pt x="4709" y="5388"/>
                    <a:pt x="4709" y="5105"/>
                  </a:cubicBezTo>
                  <a:lnTo>
                    <a:pt x="4709" y="1433"/>
                  </a:lnTo>
                  <a:cubicBezTo>
                    <a:pt x="4708" y="643"/>
                    <a:pt x="4067" y="0"/>
                    <a:pt x="3276" y="0"/>
                  </a:cubicBezTo>
                  <a:lnTo>
                    <a:pt x="1844" y="0"/>
                  </a:lnTo>
                  <a:lnTo>
                    <a:pt x="1844" y="2866"/>
                  </a:lnTo>
                  <a:lnTo>
                    <a:pt x="1025" y="286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217625" y="3240725"/>
              <a:ext cx="70925" cy="68275"/>
            </a:xfrm>
            <a:custGeom>
              <a:avLst/>
              <a:gdLst/>
              <a:ahLst/>
              <a:cxnLst/>
              <a:rect l="l" t="t" r="r" b="b"/>
              <a:pathLst>
                <a:path w="2837" h="2731" extrusionOk="0">
                  <a:moveTo>
                    <a:pt x="1365" y="0"/>
                  </a:moveTo>
                  <a:cubicBezTo>
                    <a:pt x="611" y="2"/>
                    <a:pt x="0" y="612"/>
                    <a:pt x="0" y="1365"/>
                  </a:cubicBezTo>
                  <a:cubicBezTo>
                    <a:pt x="0" y="1917"/>
                    <a:pt x="332" y="2416"/>
                    <a:pt x="842" y="2627"/>
                  </a:cubicBezTo>
                  <a:cubicBezTo>
                    <a:pt x="1011" y="2697"/>
                    <a:pt x="1189" y="2731"/>
                    <a:pt x="1365" y="2731"/>
                  </a:cubicBezTo>
                  <a:cubicBezTo>
                    <a:pt x="1720" y="2731"/>
                    <a:pt x="2069" y="2592"/>
                    <a:pt x="2329" y="2331"/>
                  </a:cubicBezTo>
                  <a:cubicBezTo>
                    <a:pt x="2720" y="1940"/>
                    <a:pt x="2837" y="1354"/>
                    <a:pt x="2626" y="844"/>
                  </a:cubicBezTo>
                  <a:cubicBezTo>
                    <a:pt x="2414" y="333"/>
                    <a:pt x="1917" y="0"/>
                    <a:pt x="1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7246959" y="3214501"/>
            <a:ext cx="314246" cy="375954"/>
            <a:chOff x="6310375" y="3240750"/>
            <a:chExt cx="292050" cy="349400"/>
          </a:xfrm>
        </p:grpSpPr>
        <p:sp>
          <p:nvSpPr>
            <p:cNvPr id="341" name="Google Shape;341;p17"/>
            <p:cNvSpPr/>
            <p:nvPr/>
          </p:nvSpPr>
          <p:spPr>
            <a:xfrm>
              <a:off x="6432525" y="3343050"/>
              <a:ext cx="49675" cy="47775"/>
            </a:xfrm>
            <a:custGeom>
              <a:avLst/>
              <a:gdLst/>
              <a:ahLst/>
              <a:cxnLst/>
              <a:rect l="l" t="t" r="r" b="b"/>
              <a:pathLst>
                <a:path w="1987" h="1911" extrusionOk="0">
                  <a:moveTo>
                    <a:pt x="955" y="0"/>
                  </a:moveTo>
                  <a:cubicBezTo>
                    <a:pt x="832" y="0"/>
                    <a:pt x="708" y="24"/>
                    <a:pt x="590" y="73"/>
                  </a:cubicBezTo>
                  <a:cubicBezTo>
                    <a:pt x="233" y="221"/>
                    <a:pt x="0" y="569"/>
                    <a:pt x="0" y="955"/>
                  </a:cubicBezTo>
                  <a:cubicBezTo>
                    <a:pt x="0" y="1483"/>
                    <a:pt x="427" y="1911"/>
                    <a:pt x="956" y="1911"/>
                  </a:cubicBezTo>
                  <a:cubicBezTo>
                    <a:pt x="1341" y="1911"/>
                    <a:pt x="1690" y="1678"/>
                    <a:pt x="1838" y="1322"/>
                  </a:cubicBezTo>
                  <a:cubicBezTo>
                    <a:pt x="1986" y="964"/>
                    <a:pt x="1904" y="553"/>
                    <a:pt x="1631" y="280"/>
                  </a:cubicBezTo>
                  <a:cubicBezTo>
                    <a:pt x="1448" y="97"/>
                    <a:pt x="1203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6400325" y="3446100"/>
              <a:ext cx="45850" cy="24675"/>
            </a:xfrm>
            <a:custGeom>
              <a:avLst/>
              <a:gdLst/>
              <a:ahLst/>
              <a:cxnLst/>
              <a:rect l="l" t="t" r="r" b="b"/>
              <a:pathLst>
                <a:path w="1834" h="987" extrusionOk="0">
                  <a:moveTo>
                    <a:pt x="606" y="0"/>
                  </a:moveTo>
                  <a:cubicBezTo>
                    <a:pt x="393" y="0"/>
                    <a:pt x="185" y="55"/>
                    <a:pt x="1" y="160"/>
                  </a:cubicBezTo>
                  <a:cubicBezTo>
                    <a:pt x="514" y="615"/>
                    <a:pt x="1153" y="903"/>
                    <a:pt x="1833" y="986"/>
                  </a:cubicBezTo>
                  <a:lnTo>
                    <a:pt x="1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6371750" y="3302150"/>
              <a:ext cx="169300" cy="132425"/>
            </a:xfrm>
            <a:custGeom>
              <a:avLst/>
              <a:gdLst/>
              <a:ahLst/>
              <a:cxnLst/>
              <a:rect l="l" t="t" r="r" b="b"/>
              <a:pathLst>
                <a:path w="6772" h="5297" extrusionOk="0">
                  <a:moveTo>
                    <a:pt x="3387" y="818"/>
                  </a:moveTo>
                  <a:cubicBezTo>
                    <a:pt x="4104" y="818"/>
                    <a:pt x="4751" y="1250"/>
                    <a:pt x="5025" y="1913"/>
                  </a:cubicBezTo>
                  <a:cubicBezTo>
                    <a:pt x="5300" y="2577"/>
                    <a:pt x="5149" y="3340"/>
                    <a:pt x="4642" y="3847"/>
                  </a:cubicBezTo>
                  <a:cubicBezTo>
                    <a:pt x="4302" y="4187"/>
                    <a:pt x="3848" y="4367"/>
                    <a:pt x="3386" y="4367"/>
                  </a:cubicBezTo>
                  <a:cubicBezTo>
                    <a:pt x="3157" y="4367"/>
                    <a:pt x="2927" y="4323"/>
                    <a:pt x="2707" y="4232"/>
                  </a:cubicBezTo>
                  <a:cubicBezTo>
                    <a:pt x="2045" y="3958"/>
                    <a:pt x="1612" y="3310"/>
                    <a:pt x="1612" y="2593"/>
                  </a:cubicBezTo>
                  <a:cubicBezTo>
                    <a:pt x="1614" y="1613"/>
                    <a:pt x="2407" y="819"/>
                    <a:pt x="3387" y="818"/>
                  </a:cubicBezTo>
                  <a:close/>
                  <a:moveTo>
                    <a:pt x="3386" y="0"/>
                  </a:moveTo>
                  <a:cubicBezTo>
                    <a:pt x="1519" y="0"/>
                    <a:pt x="2" y="1519"/>
                    <a:pt x="2" y="3384"/>
                  </a:cubicBezTo>
                  <a:cubicBezTo>
                    <a:pt x="0" y="4067"/>
                    <a:pt x="207" y="4735"/>
                    <a:pt x="594" y="5297"/>
                  </a:cubicBezTo>
                  <a:cubicBezTo>
                    <a:pt x="934" y="5064"/>
                    <a:pt x="1335" y="4941"/>
                    <a:pt x="1747" y="4939"/>
                  </a:cubicBezTo>
                  <a:lnTo>
                    <a:pt x="5024" y="4939"/>
                  </a:lnTo>
                  <a:cubicBezTo>
                    <a:pt x="5436" y="4941"/>
                    <a:pt x="5837" y="5064"/>
                    <a:pt x="6178" y="5297"/>
                  </a:cubicBezTo>
                  <a:cubicBezTo>
                    <a:pt x="6564" y="4735"/>
                    <a:pt x="6771" y="4067"/>
                    <a:pt x="6770" y="3384"/>
                  </a:cubicBezTo>
                  <a:cubicBezTo>
                    <a:pt x="6770" y="1519"/>
                    <a:pt x="5252" y="0"/>
                    <a:pt x="3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6466625" y="3446100"/>
              <a:ext cx="45825" cy="24675"/>
            </a:xfrm>
            <a:custGeom>
              <a:avLst/>
              <a:gdLst/>
              <a:ahLst/>
              <a:cxnLst/>
              <a:rect l="l" t="t" r="r" b="b"/>
              <a:pathLst>
                <a:path w="1833" h="987" extrusionOk="0">
                  <a:moveTo>
                    <a:pt x="0" y="0"/>
                  </a:moveTo>
                  <a:lnTo>
                    <a:pt x="0" y="986"/>
                  </a:lnTo>
                  <a:cubicBezTo>
                    <a:pt x="681" y="903"/>
                    <a:pt x="1321" y="615"/>
                    <a:pt x="1832" y="160"/>
                  </a:cubicBezTo>
                  <a:cubicBezTo>
                    <a:pt x="1648" y="55"/>
                    <a:pt x="1440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310375" y="3240750"/>
              <a:ext cx="292050" cy="349400"/>
            </a:xfrm>
            <a:custGeom>
              <a:avLst/>
              <a:gdLst/>
              <a:ahLst/>
              <a:cxnLst/>
              <a:rect l="l" t="t" r="r" b="b"/>
              <a:pathLst>
                <a:path w="11682" h="13976" extrusionOk="0">
                  <a:moveTo>
                    <a:pt x="5842" y="1639"/>
                  </a:moveTo>
                  <a:cubicBezTo>
                    <a:pt x="8158" y="1639"/>
                    <a:pt x="10045" y="3524"/>
                    <a:pt x="10045" y="5842"/>
                  </a:cubicBezTo>
                  <a:cubicBezTo>
                    <a:pt x="10045" y="8158"/>
                    <a:pt x="8158" y="10045"/>
                    <a:pt x="5842" y="10045"/>
                  </a:cubicBezTo>
                  <a:cubicBezTo>
                    <a:pt x="3524" y="10045"/>
                    <a:pt x="1639" y="8158"/>
                    <a:pt x="1639" y="5842"/>
                  </a:cubicBezTo>
                  <a:cubicBezTo>
                    <a:pt x="1639" y="3524"/>
                    <a:pt x="3524" y="1639"/>
                    <a:pt x="5842" y="1639"/>
                  </a:cubicBezTo>
                  <a:close/>
                  <a:moveTo>
                    <a:pt x="5842" y="1"/>
                  </a:moveTo>
                  <a:cubicBezTo>
                    <a:pt x="2620" y="1"/>
                    <a:pt x="1" y="2620"/>
                    <a:pt x="1" y="5840"/>
                  </a:cubicBezTo>
                  <a:cubicBezTo>
                    <a:pt x="1" y="7435"/>
                    <a:pt x="632" y="8926"/>
                    <a:pt x="1777" y="10036"/>
                  </a:cubicBezTo>
                  <a:lnTo>
                    <a:pt x="5842" y="13975"/>
                  </a:lnTo>
                  <a:lnTo>
                    <a:pt x="9906" y="10036"/>
                  </a:lnTo>
                  <a:cubicBezTo>
                    <a:pt x="11051" y="8926"/>
                    <a:pt x="11682" y="7435"/>
                    <a:pt x="11682" y="5840"/>
                  </a:cubicBezTo>
                  <a:cubicBezTo>
                    <a:pt x="11682" y="2620"/>
                    <a:pt x="9062" y="1"/>
                    <a:pt x="5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17"/>
          <p:cNvGrpSpPr/>
          <p:nvPr/>
        </p:nvGrpSpPr>
        <p:grpSpPr>
          <a:xfrm>
            <a:off x="6404289" y="3214501"/>
            <a:ext cx="375954" cy="375954"/>
            <a:chOff x="5527225" y="3240750"/>
            <a:chExt cx="349400" cy="349400"/>
          </a:xfrm>
        </p:grpSpPr>
        <p:sp>
          <p:nvSpPr>
            <p:cNvPr id="347" name="Google Shape;347;p17"/>
            <p:cNvSpPr/>
            <p:nvPr/>
          </p:nvSpPr>
          <p:spPr>
            <a:xfrm>
              <a:off x="5619350" y="3332850"/>
              <a:ext cx="165150" cy="165175"/>
            </a:xfrm>
            <a:custGeom>
              <a:avLst/>
              <a:gdLst/>
              <a:ahLst/>
              <a:cxnLst/>
              <a:rect l="l" t="t" r="r" b="b"/>
              <a:pathLst>
                <a:path w="6606" h="6607" extrusionOk="0">
                  <a:moveTo>
                    <a:pt x="3713" y="1665"/>
                  </a:moveTo>
                  <a:lnTo>
                    <a:pt x="3713" y="2894"/>
                  </a:lnTo>
                  <a:lnTo>
                    <a:pt x="4940" y="2894"/>
                  </a:lnTo>
                  <a:lnTo>
                    <a:pt x="4940" y="3713"/>
                  </a:lnTo>
                  <a:lnTo>
                    <a:pt x="3713" y="3713"/>
                  </a:lnTo>
                  <a:lnTo>
                    <a:pt x="3713" y="4941"/>
                  </a:lnTo>
                  <a:lnTo>
                    <a:pt x="2894" y="4941"/>
                  </a:lnTo>
                  <a:lnTo>
                    <a:pt x="2894" y="3713"/>
                  </a:lnTo>
                  <a:lnTo>
                    <a:pt x="1666" y="3713"/>
                  </a:lnTo>
                  <a:lnTo>
                    <a:pt x="1666" y="2894"/>
                  </a:lnTo>
                  <a:lnTo>
                    <a:pt x="2893" y="2894"/>
                  </a:lnTo>
                  <a:lnTo>
                    <a:pt x="2893" y="1665"/>
                  </a:lnTo>
                  <a:close/>
                  <a:moveTo>
                    <a:pt x="3302" y="1"/>
                  </a:moveTo>
                  <a:cubicBezTo>
                    <a:pt x="1482" y="1"/>
                    <a:pt x="0" y="1482"/>
                    <a:pt x="0" y="3303"/>
                  </a:cubicBezTo>
                  <a:cubicBezTo>
                    <a:pt x="0" y="5124"/>
                    <a:pt x="1482" y="6607"/>
                    <a:pt x="3302" y="6607"/>
                  </a:cubicBezTo>
                  <a:cubicBezTo>
                    <a:pt x="5124" y="6607"/>
                    <a:pt x="6606" y="5124"/>
                    <a:pt x="6606" y="3303"/>
                  </a:cubicBezTo>
                  <a:cubicBezTo>
                    <a:pt x="6606" y="1482"/>
                    <a:pt x="5124" y="1"/>
                    <a:pt x="3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5550725" y="3446125"/>
              <a:ext cx="120525" cy="120475"/>
            </a:xfrm>
            <a:custGeom>
              <a:avLst/>
              <a:gdLst/>
              <a:ahLst/>
              <a:cxnLst/>
              <a:rect l="l" t="t" r="r" b="b"/>
              <a:pathLst>
                <a:path w="4821" h="4819" extrusionOk="0">
                  <a:moveTo>
                    <a:pt x="0" y="1"/>
                  </a:moveTo>
                  <a:cubicBezTo>
                    <a:pt x="496" y="2428"/>
                    <a:pt x="2393" y="4325"/>
                    <a:pt x="4820" y="4819"/>
                  </a:cubicBezTo>
                  <a:lnTo>
                    <a:pt x="4820" y="2707"/>
                  </a:lnTo>
                  <a:cubicBezTo>
                    <a:pt x="3530" y="2301"/>
                    <a:pt x="2519" y="1291"/>
                    <a:pt x="2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550725" y="3264250"/>
              <a:ext cx="120525" cy="120475"/>
            </a:xfrm>
            <a:custGeom>
              <a:avLst/>
              <a:gdLst/>
              <a:ahLst/>
              <a:cxnLst/>
              <a:rect l="l" t="t" r="r" b="b"/>
              <a:pathLst>
                <a:path w="4821" h="4819" extrusionOk="0">
                  <a:moveTo>
                    <a:pt x="4820" y="0"/>
                  </a:moveTo>
                  <a:cubicBezTo>
                    <a:pt x="2393" y="496"/>
                    <a:pt x="496" y="2393"/>
                    <a:pt x="0" y="4818"/>
                  </a:cubicBezTo>
                  <a:lnTo>
                    <a:pt x="2113" y="4818"/>
                  </a:lnTo>
                  <a:cubicBezTo>
                    <a:pt x="2519" y="3530"/>
                    <a:pt x="3530" y="2518"/>
                    <a:pt x="4820" y="2113"/>
                  </a:cubicBezTo>
                  <a:lnTo>
                    <a:pt x="4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5732600" y="3446125"/>
              <a:ext cx="120525" cy="120475"/>
            </a:xfrm>
            <a:custGeom>
              <a:avLst/>
              <a:gdLst/>
              <a:ahLst/>
              <a:cxnLst/>
              <a:rect l="l" t="t" r="r" b="b"/>
              <a:pathLst>
                <a:path w="4821" h="4819" extrusionOk="0">
                  <a:moveTo>
                    <a:pt x="2707" y="1"/>
                  </a:moveTo>
                  <a:cubicBezTo>
                    <a:pt x="2301" y="1291"/>
                    <a:pt x="1291" y="2301"/>
                    <a:pt x="1" y="2707"/>
                  </a:cubicBezTo>
                  <a:lnTo>
                    <a:pt x="1" y="4819"/>
                  </a:lnTo>
                  <a:cubicBezTo>
                    <a:pt x="2428" y="4325"/>
                    <a:pt x="4325" y="2428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5732600" y="3264250"/>
              <a:ext cx="120525" cy="120475"/>
            </a:xfrm>
            <a:custGeom>
              <a:avLst/>
              <a:gdLst/>
              <a:ahLst/>
              <a:cxnLst/>
              <a:rect l="l" t="t" r="r" b="b"/>
              <a:pathLst>
                <a:path w="4821" h="4819" extrusionOk="0">
                  <a:moveTo>
                    <a:pt x="1" y="0"/>
                  </a:moveTo>
                  <a:lnTo>
                    <a:pt x="1" y="2113"/>
                  </a:lnTo>
                  <a:cubicBezTo>
                    <a:pt x="1291" y="2518"/>
                    <a:pt x="2301" y="3530"/>
                    <a:pt x="2707" y="4818"/>
                  </a:cubicBezTo>
                  <a:lnTo>
                    <a:pt x="4820" y="4818"/>
                  </a:lnTo>
                  <a:cubicBezTo>
                    <a:pt x="4325" y="2393"/>
                    <a:pt x="2428" y="49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5691700" y="3240750"/>
              <a:ext cx="20500" cy="72150"/>
            </a:xfrm>
            <a:custGeom>
              <a:avLst/>
              <a:gdLst/>
              <a:ahLst/>
              <a:cxnLst/>
              <a:rect l="l" t="t" r="r" b="b"/>
              <a:pathLst>
                <a:path w="820" h="2886" extrusionOk="0">
                  <a:moveTo>
                    <a:pt x="0" y="1"/>
                  </a:moveTo>
                  <a:lnTo>
                    <a:pt x="0" y="2886"/>
                  </a:lnTo>
                  <a:cubicBezTo>
                    <a:pt x="135" y="2873"/>
                    <a:pt x="270" y="2866"/>
                    <a:pt x="410" y="2866"/>
                  </a:cubicBezTo>
                  <a:cubicBezTo>
                    <a:pt x="548" y="2866"/>
                    <a:pt x="684" y="2873"/>
                    <a:pt x="819" y="2886"/>
                  </a:cubicBez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5691650" y="3517950"/>
              <a:ext cx="20550" cy="72200"/>
            </a:xfrm>
            <a:custGeom>
              <a:avLst/>
              <a:gdLst/>
              <a:ahLst/>
              <a:cxnLst/>
              <a:rect l="l" t="t" r="r" b="b"/>
              <a:pathLst>
                <a:path w="822" h="2888" extrusionOk="0">
                  <a:moveTo>
                    <a:pt x="1" y="0"/>
                  </a:moveTo>
                  <a:lnTo>
                    <a:pt x="1" y="2887"/>
                  </a:lnTo>
                  <a:lnTo>
                    <a:pt x="821" y="2887"/>
                  </a:lnTo>
                  <a:lnTo>
                    <a:pt x="821" y="0"/>
                  </a:lnTo>
                  <a:cubicBezTo>
                    <a:pt x="686" y="15"/>
                    <a:pt x="550" y="20"/>
                    <a:pt x="412" y="20"/>
                  </a:cubicBezTo>
                  <a:cubicBezTo>
                    <a:pt x="272" y="20"/>
                    <a:pt x="137" y="15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04425" y="3405175"/>
              <a:ext cx="72200" cy="20500"/>
            </a:xfrm>
            <a:custGeom>
              <a:avLst/>
              <a:gdLst/>
              <a:ahLst/>
              <a:cxnLst/>
              <a:rect l="l" t="t" r="r" b="b"/>
              <a:pathLst>
                <a:path w="2888" h="820" extrusionOk="0">
                  <a:moveTo>
                    <a:pt x="0" y="1"/>
                  </a:moveTo>
                  <a:cubicBezTo>
                    <a:pt x="15" y="136"/>
                    <a:pt x="22" y="272"/>
                    <a:pt x="22" y="410"/>
                  </a:cubicBezTo>
                  <a:cubicBezTo>
                    <a:pt x="22" y="548"/>
                    <a:pt x="15" y="685"/>
                    <a:pt x="0" y="820"/>
                  </a:cubicBezTo>
                  <a:lnTo>
                    <a:pt x="2887" y="820"/>
                  </a:lnTo>
                  <a:lnTo>
                    <a:pt x="28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5527225" y="3405175"/>
              <a:ext cx="72175" cy="20500"/>
            </a:xfrm>
            <a:custGeom>
              <a:avLst/>
              <a:gdLst/>
              <a:ahLst/>
              <a:cxnLst/>
              <a:rect l="l" t="t" r="r" b="b"/>
              <a:pathLst>
                <a:path w="2887" h="820" extrusionOk="0">
                  <a:moveTo>
                    <a:pt x="1" y="1"/>
                  </a:moveTo>
                  <a:lnTo>
                    <a:pt x="1" y="820"/>
                  </a:lnTo>
                  <a:lnTo>
                    <a:pt x="2886" y="820"/>
                  </a:lnTo>
                  <a:cubicBezTo>
                    <a:pt x="2873" y="685"/>
                    <a:pt x="2866" y="548"/>
                    <a:pt x="2866" y="410"/>
                  </a:cubicBezTo>
                  <a:cubicBezTo>
                    <a:pt x="2866" y="272"/>
                    <a:pt x="2873" y="136"/>
                    <a:pt x="2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17"/>
          <p:cNvGrpSpPr/>
          <p:nvPr/>
        </p:nvGrpSpPr>
        <p:grpSpPr>
          <a:xfrm>
            <a:off x="5589596" y="3214474"/>
            <a:ext cx="375954" cy="375981"/>
            <a:chOff x="4770075" y="3240725"/>
            <a:chExt cx="349400" cy="349425"/>
          </a:xfrm>
        </p:grpSpPr>
        <p:sp>
          <p:nvSpPr>
            <p:cNvPr id="357" name="Google Shape;357;p17"/>
            <p:cNvSpPr/>
            <p:nvPr/>
          </p:nvSpPr>
          <p:spPr>
            <a:xfrm>
              <a:off x="4770075" y="3569650"/>
              <a:ext cx="349400" cy="20500"/>
            </a:xfrm>
            <a:custGeom>
              <a:avLst/>
              <a:gdLst/>
              <a:ahLst/>
              <a:cxnLst/>
              <a:rect l="l" t="t" r="r" b="b"/>
              <a:pathLst>
                <a:path w="13976" h="820" extrusionOk="0">
                  <a:moveTo>
                    <a:pt x="1" y="0"/>
                  </a:moveTo>
                  <a:lnTo>
                    <a:pt x="1" y="819"/>
                  </a:lnTo>
                  <a:lnTo>
                    <a:pt x="13976" y="819"/>
                  </a:lnTo>
                  <a:lnTo>
                    <a:pt x="13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770075" y="328167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1" y="0"/>
                  </a:moveTo>
                  <a:lnTo>
                    <a:pt x="1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770075" y="324072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1" y="0"/>
                  </a:moveTo>
                  <a:lnTo>
                    <a:pt x="1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770075" y="332262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1" y="0"/>
                  </a:moveTo>
                  <a:lnTo>
                    <a:pt x="1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955000" y="3309300"/>
              <a:ext cx="72000" cy="239875"/>
            </a:xfrm>
            <a:custGeom>
              <a:avLst/>
              <a:gdLst/>
              <a:ahLst/>
              <a:cxnLst/>
              <a:rect l="l" t="t" r="r" b="b"/>
              <a:pathLst>
                <a:path w="2880" h="9595" extrusionOk="0">
                  <a:moveTo>
                    <a:pt x="0" y="0"/>
                  </a:moveTo>
                  <a:lnTo>
                    <a:pt x="0" y="9595"/>
                  </a:lnTo>
                  <a:lnTo>
                    <a:pt x="2880" y="9595"/>
                  </a:lnTo>
                  <a:lnTo>
                    <a:pt x="2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047450" y="3240725"/>
              <a:ext cx="72025" cy="308450"/>
            </a:xfrm>
            <a:custGeom>
              <a:avLst/>
              <a:gdLst/>
              <a:ahLst/>
              <a:cxnLst/>
              <a:rect l="l" t="t" r="r" b="b"/>
              <a:pathLst>
                <a:path w="2881" h="12338" extrusionOk="0">
                  <a:moveTo>
                    <a:pt x="1" y="0"/>
                  </a:moveTo>
                  <a:lnTo>
                    <a:pt x="1" y="12338"/>
                  </a:lnTo>
                  <a:lnTo>
                    <a:pt x="2881" y="12338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862525" y="3377875"/>
              <a:ext cx="72000" cy="171300"/>
            </a:xfrm>
            <a:custGeom>
              <a:avLst/>
              <a:gdLst/>
              <a:ahLst/>
              <a:cxnLst/>
              <a:rect l="l" t="t" r="r" b="b"/>
              <a:pathLst>
                <a:path w="2880" h="6852" extrusionOk="0">
                  <a:moveTo>
                    <a:pt x="0" y="0"/>
                  </a:moveTo>
                  <a:lnTo>
                    <a:pt x="0" y="6852"/>
                  </a:lnTo>
                  <a:lnTo>
                    <a:pt x="2880" y="6852"/>
                  </a:lnTo>
                  <a:lnTo>
                    <a:pt x="2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770075" y="3446450"/>
              <a:ext cx="72000" cy="102725"/>
            </a:xfrm>
            <a:custGeom>
              <a:avLst/>
              <a:gdLst/>
              <a:ahLst/>
              <a:cxnLst/>
              <a:rect l="l" t="t" r="r" b="b"/>
              <a:pathLst>
                <a:path w="2880" h="4109" extrusionOk="0">
                  <a:moveTo>
                    <a:pt x="1" y="1"/>
                  </a:moveTo>
                  <a:lnTo>
                    <a:pt x="1" y="4109"/>
                  </a:lnTo>
                  <a:lnTo>
                    <a:pt x="2879" y="4109"/>
                  </a:lnTo>
                  <a:lnTo>
                    <a:pt x="28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7"/>
          <p:cNvGrpSpPr/>
          <p:nvPr/>
        </p:nvGrpSpPr>
        <p:grpSpPr>
          <a:xfrm>
            <a:off x="4775306" y="3214474"/>
            <a:ext cx="375954" cy="375981"/>
            <a:chOff x="4013300" y="3240725"/>
            <a:chExt cx="349400" cy="349425"/>
          </a:xfrm>
        </p:grpSpPr>
        <p:sp>
          <p:nvSpPr>
            <p:cNvPr id="366" name="Google Shape;366;p17"/>
            <p:cNvSpPr/>
            <p:nvPr/>
          </p:nvSpPr>
          <p:spPr>
            <a:xfrm>
              <a:off x="4013300" y="3240725"/>
              <a:ext cx="349400" cy="349425"/>
            </a:xfrm>
            <a:custGeom>
              <a:avLst/>
              <a:gdLst/>
              <a:ahLst/>
              <a:cxnLst/>
              <a:rect l="l" t="t" r="r" b="b"/>
              <a:pathLst>
                <a:path w="13976" h="13977" extrusionOk="0">
                  <a:moveTo>
                    <a:pt x="3288" y="8217"/>
                  </a:moveTo>
                  <a:cubicBezTo>
                    <a:pt x="4651" y="8217"/>
                    <a:pt x="5759" y="9325"/>
                    <a:pt x="5759" y="10687"/>
                  </a:cubicBezTo>
                  <a:cubicBezTo>
                    <a:pt x="5759" y="12049"/>
                    <a:pt x="4651" y="13157"/>
                    <a:pt x="3288" y="13157"/>
                  </a:cubicBezTo>
                  <a:cubicBezTo>
                    <a:pt x="1926" y="13157"/>
                    <a:pt x="818" y="12049"/>
                    <a:pt x="818" y="10687"/>
                  </a:cubicBezTo>
                  <a:cubicBezTo>
                    <a:pt x="818" y="9325"/>
                    <a:pt x="1926" y="8217"/>
                    <a:pt x="3288" y="8217"/>
                  </a:cubicBezTo>
                  <a:close/>
                  <a:moveTo>
                    <a:pt x="10686" y="8217"/>
                  </a:moveTo>
                  <a:cubicBezTo>
                    <a:pt x="12048" y="8217"/>
                    <a:pt x="13156" y="9325"/>
                    <a:pt x="13156" y="10687"/>
                  </a:cubicBezTo>
                  <a:cubicBezTo>
                    <a:pt x="13156" y="12049"/>
                    <a:pt x="12048" y="13157"/>
                    <a:pt x="10686" y="13157"/>
                  </a:cubicBezTo>
                  <a:cubicBezTo>
                    <a:pt x="9324" y="13157"/>
                    <a:pt x="8216" y="12049"/>
                    <a:pt x="8216" y="10687"/>
                  </a:cubicBezTo>
                  <a:cubicBezTo>
                    <a:pt x="8216" y="9325"/>
                    <a:pt x="9324" y="8217"/>
                    <a:pt x="10686" y="8217"/>
                  </a:cubicBezTo>
                  <a:close/>
                  <a:moveTo>
                    <a:pt x="10699" y="0"/>
                  </a:moveTo>
                  <a:lnTo>
                    <a:pt x="10699" y="2"/>
                  </a:lnTo>
                  <a:lnTo>
                    <a:pt x="10699" y="819"/>
                  </a:lnTo>
                  <a:cubicBezTo>
                    <a:pt x="12054" y="819"/>
                    <a:pt x="13156" y="1921"/>
                    <a:pt x="13156" y="3276"/>
                  </a:cubicBezTo>
                  <a:lnTo>
                    <a:pt x="13156" y="8517"/>
                  </a:lnTo>
                  <a:cubicBezTo>
                    <a:pt x="12532" y="7806"/>
                    <a:pt x="11631" y="7398"/>
                    <a:pt x="10686" y="7398"/>
                  </a:cubicBezTo>
                  <a:cubicBezTo>
                    <a:pt x="9249" y="7398"/>
                    <a:pt x="8025" y="8323"/>
                    <a:pt x="7578" y="9611"/>
                  </a:cubicBezTo>
                  <a:cubicBezTo>
                    <a:pt x="7394" y="9509"/>
                    <a:pt x="7190" y="9459"/>
                    <a:pt x="6987" y="9459"/>
                  </a:cubicBezTo>
                  <a:cubicBezTo>
                    <a:pt x="6784" y="9459"/>
                    <a:pt x="6580" y="9509"/>
                    <a:pt x="6397" y="9611"/>
                  </a:cubicBezTo>
                  <a:cubicBezTo>
                    <a:pt x="5950" y="8323"/>
                    <a:pt x="4727" y="7398"/>
                    <a:pt x="3290" y="7398"/>
                  </a:cubicBezTo>
                  <a:cubicBezTo>
                    <a:pt x="2343" y="7398"/>
                    <a:pt x="1442" y="7806"/>
                    <a:pt x="820" y="8517"/>
                  </a:cubicBezTo>
                  <a:lnTo>
                    <a:pt x="820" y="3276"/>
                  </a:lnTo>
                  <a:cubicBezTo>
                    <a:pt x="820" y="1921"/>
                    <a:pt x="1920" y="819"/>
                    <a:pt x="3275" y="819"/>
                  </a:cubicBezTo>
                  <a:lnTo>
                    <a:pt x="3275" y="2"/>
                  </a:lnTo>
                  <a:cubicBezTo>
                    <a:pt x="1469" y="2"/>
                    <a:pt x="1" y="1470"/>
                    <a:pt x="1" y="3276"/>
                  </a:cubicBezTo>
                  <a:lnTo>
                    <a:pt x="1" y="10687"/>
                  </a:lnTo>
                  <a:cubicBezTo>
                    <a:pt x="1" y="12500"/>
                    <a:pt x="1475" y="13976"/>
                    <a:pt x="3290" y="13976"/>
                  </a:cubicBezTo>
                  <a:cubicBezTo>
                    <a:pt x="5103" y="13976"/>
                    <a:pt x="6578" y="12500"/>
                    <a:pt x="6578" y="10687"/>
                  </a:cubicBezTo>
                  <a:cubicBezTo>
                    <a:pt x="6578" y="10461"/>
                    <a:pt x="6762" y="10277"/>
                    <a:pt x="6987" y="10277"/>
                  </a:cubicBezTo>
                  <a:cubicBezTo>
                    <a:pt x="7213" y="10277"/>
                    <a:pt x="7397" y="10461"/>
                    <a:pt x="7397" y="10687"/>
                  </a:cubicBezTo>
                  <a:cubicBezTo>
                    <a:pt x="7397" y="12500"/>
                    <a:pt x="8872" y="13976"/>
                    <a:pt x="10686" y="13976"/>
                  </a:cubicBezTo>
                  <a:cubicBezTo>
                    <a:pt x="12499" y="13976"/>
                    <a:pt x="13975" y="12500"/>
                    <a:pt x="13975" y="10687"/>
                  </a:cubicBezTo>
                  <a:lnTo>
                    <a:pt x="13975" y="3276"/>
                  </a:lnTo>
                  <a:cubicBezTo>
                    <a:pt x="13975" y="1470"/>
                    <a:pt x="12505" y="0"/>
                    <a:pt x="10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235900" y="3466600"/>
              <a:ext cx="85850" cy="82575"/>
            </a:xfrm>
            <a:custGeom>
              <a:avLst/>
              <a:gdLst/>
              <a:ahLst/>
              <a:cxnLst/>
              <a:rect l="l" t="t" r="r" b="b"/>
              <a:pathLst>
                <a:path w="3434" h="3303" extrusionOk="0">
                  <a:moveTo>
                    <a:pt x="1782" y="1"/>
                  </a:moveTo>
                  <a:cubicBezTo>
                    <a:pt x="1114" y="1"/>
                    <a:pt x="512" y="403"/>
                    <a:pt x="256" y="1020"/>
                  </a:cubicBezTo>
                  <a:cubicBezTo>
                    <a:pt x="0" y="1637"/>
                    <a:pt x="141" y="2347"/>
                    <a:pt x="614" y="2819"/>
                  </a:cubicBezTo>
                  <a:cubicBezTo>
                    <a:pt x="930" y="3135"/>
                    <a:pt x="1353" y="3303"/>
                    <a:pt x="1783" y="3303"/>
                  </a:cubicBezTo>
                  <a:cubicBezTo>
                    <a:pt x="1995" y="3303"/>
                    <a:pt x="2209" y="3262"/>
                    <a:pt x="2413" y="3178"/>
                  </a:cubicBezTo>
                  <a:cubicBezTo>
                    <a:pt x="3031" y="2922"/>
                    <a:pt x="3433" y="2320"/>
                    <a:pt x="3433" y="1652"/>
                  </a:cubicBezTo>
                  <a:cubicBezTo>
                    <a:pt x="3432" y="739"/>
                    <a:pt x="2693" y="1"/>
                    <a:pt x="1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050975" y="3466600"/>
              <a:ext cx="85825" cy="82575"/>
            </a:xfrm>
            <a:custGeom>
              <a:avLst/>
              <a:gdLst/>
              <a:ahLst/>
              <a:cxnLst/>
              <a:rect l="l" t="t" r="r" b="b"/>
              <a:pathLst>
                <a:path w="3433" h="3303" extrusionOk="0">
                  <a:moveTo>
                    <a:pt x="1781" y="1"/>
                  </a:moveTo>
                  <a:cubicBezTo>
                    <a:pt x="1113" y="1"/>
                    <a:pt x="511" y="403"/>
                    <a:pt x="255" y="1020"/>
                  </a:cubicBezTo>
                  <a:cubicBezTo>
                    <a:pt x="1" y="1637"/>
                    <a:pt x="142" y="2347"/>
                    <a:pt x="615" y="2819"/>
                  </a:cubicBezTo>
                  <a:cubicBezTo>
                    <a:pt x="930" y="3135"/>
                    <a:pt x="1353" y="3303"/>
                    <a:pt x="1783" y="3303"/>
                  </a:cubicBezTo>
                  <a:cubicBezTo>
                    <a:pt x="1995" y="3303"/>
                    <a:pt x="2209" y="3262"/>
                    <a:pt x="2414" y="3178"/>
                  </a:cubicBezTo>
                  <a:cubicBezTo>
                    <a:pt x="3030" y="2922"/>
                    <a:pt x="3432" y="2320"/>
                    <a:pt x="3432" y="1652"/>
                  </a:cubicBezTo>
                  <a:cubicBezTo>
                    <a:pt x="3432" y="739"/>
                    <a:pt x="2694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3964755" y="3230265"/>
            <a:ext cx="375954" cy="344374"/>
            <a:chOff x="3260000" y="3255400"/>
            <a:chExt cx="349400" cy="320050"/>
          </a:xfrm>
        </p:grpSpPr>
        <p:sp>
          <p:nvSpPr>
            <p:cNvPr id="370" name="Google Shape;370;p17"/>
            <p:cNvSpPr/>
            <p:nvPr/>
          </p:nvSpPr>
          <p:spPr>
            <a:xfrm>
              <a:off x="3363025" y="3466925"/>
              <a:ext cx="61475" cy="47125"/>
            </a:xfrm>
            <a:custGeom>
              <a:avLst/>
              <a:gdLst/>
              <a:ahLst/>
              <a:cxnLst/>
              <a:rect l="l" t="t" r="r" b="b"/>
              <a:pathLst>
                <a:path w="2459" h="1885" extrusionOk="0">
                  <a:moveTo>
                    <a:pt x="1229" y="1"/>
                  </a:moveTo>
                  <a:cubicBezTo>
                    <a:pt x="551" y="2"/>
                    <a:pt x="2" y="551"/>
                    <a:pt x="1" y="1229"/>
                  </a:cubicBezTo>
                  <a:lnTo>
                    <a:pt x="1" y="1885"/>
                  </a:lnTo>
                  <a:lnTo>
                    <a:pt x="820" y="1885"/>
                  </a:lnTo>
                  <a:lnTo>
                    <a:pt x="820" y="1066"/>
                  </a:lnTo>
                  <a:lnTo>
                    <a:pt x="1639" y="1066"/>
                  </a:lnTo>
                  <a:lnTo>
                    <a:pt x="1639" y="1885"/>
                  </a:lnTo>
                  <a:lnTo>
                    <a:pt x="2458" y="1885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410825" y="3357775"/>
              <a:ext cx="49650" cy="47775"/>
            </a:xfrm>
            <a:custGeom>
              <a:avLst/>
              <a:gdLst/>
              <a:ahLst/>
              <a:cxnLst/>
              <a:rect l="l" t="t" r="r" b="b"/>
              <a:pathLst>
                <a:path w="1986" h="1911" extrusionOk="0">
                  <a:moveTo>
                    <a:pt x="955" y="0"/>
                  </a:moveTo>
                  <a:cubicBezTo>
                    <a:pt x="832" y="0"/>
                    <a:pt x="708" y="24"/>
                    <a:pt x="589" y="73"/>
                  </a:cubicBezTo>
                  <a:cubicBezTo>
                    <a:pt x="233" y="221"/>
                    <a:pt x="0" y="569"/>
                    <a:pt x="0" y="955"/>
                  </a:cubicBezTo>
                  <a:cubicBezTo>
                    <a:pt x="0" y="1483"/>
                    <a:pt x="428" y="1909"/>
                    <a:pt x="956" y="1911"/>
                  </a:cubicBezTo>
                  <a:cubicBezTo>
                    <a:pt x="1342" y="1911"/>
                    <a:pt x="1690" y="1678"/>
                    <a:pt x="1838" y="1320"/>
                  </a:cubicBezTo>
                  <a:cubicBezTo>
                    <a:pt x="1986" y="964"/>
                    <a:pt x="1904" y="553"/>
                    <a:pt x="1631" y="280"/>
                  </a:cubicBezTo>
                  <a:cubicBezTo>
                    <a:pt x="1448" y="97"/>
                    <a:pt x="1204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444950" y="3466925"/>
              <a:ext cx="61400" cy="47125"/>
            </a:xfrm>
            <a:custGeom>
              <a:avLst/>
              <a:gdLst/>
              <a:ahLst/>
              <a:cxnLst/>
              <a:rect l="l" t="t" r="r" b="b"/>
              <a:pathLst>
                <a:path w="2456" h="1885" extrusionOk="0">
                  <a:moveTo>
                    <a:pt x="0" y="1"/>
                  </a:moveTo>
                  <a:lnTo>
                    <a:pt x="0" y="1885"/>
                  </a:lnTo>
                  <a:lnTo>
                    <a:pt x="818" y="1885"/>
                  </a:lnTo>
                  <a:lnTo>
                    <a:pt x="818" y="1066"/>
                  </a:lnTo>
                  <a:lnTo>
                    <a:pt x="1637" y="1066"/>
                  </a:lnTo>
                  <a:lnTo>
                    <a:pt x="1637" y="1885"/>
                  </a:lnTo>
                  <a:lnTo>
                    <a:pt x="2456" y="1885"/>
                  </a:lnTo>
                  <a:lnTo>
                    <a:pt x="2456" y="1229"/>
                  </a:lnTo>
                  <a:cubicBezTo>
                    <a:pt x="2455" y="551"/>
                    <a:pt x="1906" y="2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321425" y="3316800"/>
              <a:ext cx="226575" cy="197250"/>
            </a:xfrm>
            <a:custGeom>
              <a:avLst/>
              <a:gdLst/>
              <a:ahLst/>
              <a:cxnLst/>
              <a:rect l="l" t="t" r="r" b="b"/>
              <a:pathLst>
                <a:path w="9063" h="7890" extrusionOk="0">
                  <a:moveTo>
                    <a:pt x="4532" y="820"/>
                  </a:moveTo>
                  <a:cubicBezTo>
                    <a:pt x="5249" y="820"/>
                    <a:pt x="5895" y="1252"/>
                    <a:pt x="6170" y="1915"/>
                  </a:cubicBezTo>
                  <a:cubicBezTo>
                    <a:pt x="6444" y="2579"/>
                    <a:pt x="6293" y="3342"/>
                    <a:pt x="5785" y="3849"/>
                  </a:cubicBezTo>
                  <a:cubicBezTo>
                    <a:pt x="5446" y="4188"/>
                    <a:pt x="4992" y="4368"/>
                    <a:pt x="4531" y="4368"/>
                  </a:cubicBezTo>
                  <a:cubicBezTo>
                    <a:pt x="4302" y="4368"/>
                    <a:pt x="4072" y="4324"/>
                    <a:pt x="3852" y="4232"/>
                  </a:cubicBezTo>
                  <a:cubicBezTo>
                    <a:pt x="3189" y="3958"/>
                    <a:pt x="2757" y="3311"/>
                    <a:pt x="2757" y="2594"/>
                  </a:cubicBezTo>
                  <a:cubicBezTo>
                    <a:pt x="2758" y="1614"/>
                    <a:pt x="3552" y="821"/>
                    <a:pt x="4532" y="820"/>
                  </a:cubicBezTo>
                  <a:close/>
                  <a:moveTo>
                    <a:pt x="1" y="1"/>
                  </a:moveTo>
                  <a:lnTo>
                    <a:pt x="1" y="7890"/>
                  </a:lnTo>
                  <a:lnTo>
                    <a:pt x="846" y="7890"/>
                  </a:lnTo>
                  <a:lnTo>
                    <a:pt x="846" y="7234"/>
                  </a:lnTo>
                  <a:cubicBezTo>
                    <a:pt x="847" y="6103"/>
                    <a:pt x="1764" y="5188"/>
                    <a:pt x="2893" y="5187"/>
                  </a:cubicBezTo>
                  <a:lnTo>
                    <a:pt x="6170" y="5187"/>
                  </a:lnTo>
                  <a:cubicBezTo>
                    <a:pt x="7299" y="5188"/>
                    <a:pt x="8216" y="6103"/>
                    <a:pt x="8217" y="7234"/>
                  </a:cubicBezTo>
                  <a:lnTo>
                    <a:pt x="8217" y="7890"/>
                  </a:lnTo>
                  <a:lnTo>
                    <a:pt x="9062" y="7890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260000" y="3255400"/>
              <a:ext cx="349400" cy="320050"/>
            </a:xfrm>
            <a:custGeom>
              <a:avLst/>
              <a:gdLst/>
              <a:ahLst/>
              <a:cxnLst/>
              <a:rect l="l" t="t" r="r" b="b"/>
              <a:pathLst>
                <a:path w="13976" h="12802" extrusionOk="0">
                  <a:moveTo>
                    <a:pt x="1229" y="1"/>
                  </a:moveTo>
                  <a:cubicBezTo>
                    <a:pt x="551" y="1"/>
                    <a:pt x="2" y="551"/>
                    <a:pt x="1" y="1229"/>
                  </a:cubicBezTo>
                  <a:lnTo>
                    <a:pt x="1" y="11574"/>
                  </a:lnTo>
                  <a:cubicBezTo>
                    <a:pt x="2" y="12251"/>
                    <a:pt x="551" y="12801"/>
                    <a:pt x="1229" y="12801"/>
                  </a:cubicBezTo>
                  <a:lnTo>
                    <a:pt x="12747" y="12801"/>
                  </a:lnTo>
                  <a:cubicBezTo>
                    <a:pt x="13425" y="12801"/>
                    <a:pt x="13975" y="12251"/>
                    <a:pt x="13975" y="11574"/>
                  </a:cubicBezTo>
                  <a:lnTo>
                    <a:pt x="13975" y="1229"/>
                  </a:lnTo>
                  <a:cubicBezTo>
                    <a:pt x="13975" y="551"/>
                    <a:pt x="13425" y="1"/>
                    <a:pt x="12747" y="1"/>
                  </a:cubicBezTo>
                  <a:lnTo>
                    <a:pt x="7398" y="1"/>
                  </a:lnTo>
                  <a:lnTo>
                    <a:pt x="7398" y="1639"/>
                  </a:lnTo>
                  <a:lnTo>
                    <a:pt x="12337" y="1639"/>
                  </a:lnTo>
                  <a:lnTo>
                    <a:pt x="12337" y="11165"/>
                  </a:lnTo>
                  <a:lnTo>
                    <a:pt x="1639" y="11165"/>
                  </a:lnTo>
                  <a:lnTo>
                    <a:pt x="1639" y="1639"/>
                  </a:lnTo>
                  <a:lnTo>
                    <a:pt x="6578" y="1639"/>
                  </a:lnTo>
                  <a:lnTo>
                    <a:pt x="65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7"/>
          <p:cNvGrpSpPr/>
          <p:nvPr/>
        </p:nvGrpSpPr>
        <p:grpSpPr>
          <a:xfrm>
            <a:off x="3178334" y="3214501"/>
            <a:ext cx="330789" cy="375954"/>
            <a:chOff x="2529125" y="3240750"/>
            <a:chExt cx="307425" cy="349400"/>
          </a:xfrm>
        </p:grpSpPr>
        <p:sp>
          <p:nvSpPr>
            <p:cNvPr id="376" name="Google Shape;376;p17"/>
            <p:cNvSpPr/>
            <p:nvPr/>
          </p:nvSpPr>
          <p:spPr>
            <a:xfrm>
              <a:off x="2529125" y="3302150"/>
              <a:ext cx="225200" cy="185600"/>
            </a:xfrm>
            <a:custGeom>
              <a:avLst/>
              <a:gdLst/>
              <a:ahLst/>
              <a:cxnLst/>
              <a:rect l="l" t="t" r="r" b="b"/>
              <a:pathLst>
                <a:path w="9008" h="7424" extrusionOk="0">
                  <a:moveTo>
                    <a:pt x="0" y="0"/>
                  </a:moveTo>
                  <a:lnTo>
                    <a:pt x="0" y="7424"/>
                  </a:lnTo>
                  <a:lnTo>
                    <a:pt x="9007" y="7424"/>
                  </a:lnTo>
                  <a:lnTo>
                    <a:pt x="9007" y="6560"/>
                  </a:lnTo>
                  <a:cubicBezTo>
                    <a:pt x="8874" y="6572"/>
                    <a:pt x="8737" y="6579"/>
                    <a:pt x="8599" y="6579"/>
                  </a:cubicBezTo>
                  <a:lnTo>
                    <a:pt x="8598" y="6579"/>
                  </a:lnTo>
                  <a:cubicBezTo>
                    <a:pt x="7789" y="6579"/>
                    <a:pt x="6994" y="6362"/>
                    <a:pt x="6299" y="5949"/>
                  </a:cubicBezTo>
                  <a:lnTo>
                    <a:pt x="4101" y="6559"/>
                  </a:lnTo>
                  <a:lnTo>
                    <a:pt x="4709" y="4360"/>
                  </a:lnTo>
                  <a:cubicBezTo>
                    <a:pt x="3920" y="3025"/>
                    <a:pt x="3872" y="138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529125" y="3508200"/>
              <a:ext cx="225200" cy="81950"/>
            </a:xfrm>
            <a:custGeom>
              <a:avLst/>
              <a:gdLst/>
              <a:ahLst/>
              <a:cxnLst/>
              <a:rect l="l" t="t" r="r" b="b"/>
              <a:pathLst>
                <a:path w="9008" h="3278" extrusionOk="0">
                  <a:moveTo>
                    <a:pt x="5323" y="1229"/>
                  </a:moveTo>
                  <a:lnTo>
                    <a:pt x="5323" y="2048"/>
                  </a:lnTo>
                  <a:lnTo>
                    <a:pt x="3685" y="2048"/>
                  </a:lnTo>
                  <a:lnTo>
                    <a:pt x="3685" y="1229"/>
                  </a:lnTo>
                  <a:close/>
                  <a:moveTo>
                    <a:pt x="0" y="1"/>
                  </a:moveTo>
                  <a:lnTo>
                    <a:pt x="0" y="3277"/>
                  </a:lnTo>
                  <a:lnTo>
                    <a:pt x="9007" y="3277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2529125" y="3240750"/>
              <a:ext cx="214950" cy="40975"/>
            </a:xfrm>
            <a:custGeom>
              <a:avLst/>
              <a:gdLst/>
              <a:ahLst/>
              <a:cxnLst/>
              <a:rect l="l" t="t" r="r" b="b"/>
              <a:pathLst>
                <a:path w="8598" h="1639" extrusionOk="0">
                  <a:moveTo>
                    <a:pt x="0" y="1"/>
                  </a:moveTo>
                  <a:lnTo>
                    <a:pt x="0" y="1639"/>
                  </a:lnTo>
                  <a:lnTo>
                    <a:pt x="5120" y="1639"/>
                  </a:lnTo>
                  <a:cubicBezTo>
                    <a:pt x="5977" y="601"/>
                    <a:pt x="7253" y="1"/>
                    <a:pt x="8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651550" y="3261200"/>
              <a:ext cx="185000" cy="184950"/>
            </a:xfrm>
            <a:custGeom>
              <a:avLst/>
              <a:gdLst/>
              <a:ahLst/>
              <a:cxnLst/>
              <a:rect l="l" t="t" r="r" b="b"/>
              <a:pathLst>
                <a:path w="7400" h="7398" extrusionOk="0">
                  <a:moveTo>
                    <a:pt x="2474" y="3289"/>
                  </a:moveTo>
                  <a:lnTo>
                    <a:pt x="2474" y="4108"/>
                  </a:lnTo>
                  <a:lnTo>
                    <a:pt x="1654" y="4108"/>
                  </a:lnTo>
                  <a:lnTo>
                    <a:pt x="1654" y="3289"/>
                  </a:lnTo>
                  <a:close/>
                  <a:moveTo>
                    <a:pt x="4110" y="3289"/>
                  </a:moveTo>
                  <a:lnTo>
                    <a:pt x="4110" y="4108"/>
                  </a:lnTo>
                  <a:lnTo>
                    <a:pt x="3293" y="4108"/>
                  </a:lnTo>
                  <a:lnTo>
                    <a:pt x="3293" y="3289"/>
                  </a:lnTo>
                  <a:close/>
                  <a:moveTo>
                    <a:pt x="5748" y="3289"/>
                  </a:moveTo>
                  <a:lnTo>
                    <a:pt x="5748" y="4108"/>
                  </a:lnTo>
                  <a:lnTo>
                    <a:pt x="4929" y="4108"/>
                  </a:lnTo>
                  <a:lnTo>
                    <a:pt x="4929" y="3289"/>
                  </a:lnTo>
                  <a:close/>
                  <a:moveTo>
                    <a:pt x="3701" y="0"/>
                  </a:moveTo>
                  <a:cubicBezTo>
                    <a:pt x="1662" y="0"/>
                    <a:pt x="2" y="1660"/>
                    <a:pt x="2" y="3699"/>
                  </a:cubicBezTo>
                  <a:cubicBezTo>
                    <a:pt x="1" y="4413"/>
                    <a:pt x="207" y="5111"/>
                    <a:pt x="597" y="5711"/>
                  </a:cubicBezTo>
                  <a:lnTo>
                    <a:pt x="697" y="5866"/>
                  </a:lnTo>
                  <a:lnTo>
                    <a:pt x="377" y="7023"/>
                  </a:lnTo>
                  <a:lnTo>
                    <a:pt x="1534" y="6702"/>
                  </a:lnTo>
                  <a:lnTo>
                    <a:pt x="1689" y="6803"/>
                  </a:lnTo>
                  <a:cubicBezTo>
                    <a:pt x="2286" y="7191"/>
                    <a:pt x="2982" y="7398"/>
                    <a:pt x="3693" y="7398"/>
                  </a:cubicBezTo>
                  <a:cubicBezTo>
                    <a:pt x="3696" y="7398"/>
                    <a:pt x="3698" y="7398"/>
                    <a:pt x="3701" y="7398"/>
                  </a:cubicBezTo>
                  <a:cubicBezTo>
                    <a:pt x="5740" y="7398"/>
                    <a:pt x="7400" y="5738"/>
                    <a:pt x="7400" y="3699"/>
                  </a:cubicBezTo>
                  <a:cubicBezTo>
                    <a:pt x="7400" y="1660"/>
                    <a:pt x="5740" y="0"/>
                    <a:pt x="3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7"/>
          <p:cNvGrpSpPr/>
          <p:nvPr/>
        </p:nvGrpSpPr>
        <p:grpSpPr>
          <a:xfrm>
            <a:off x="2340130" y="3214474"/>
            <a:ext cx="375954" cy="375981"/>
            <a:chOff x="1750125" y="3240725"/>
            <a:chExt cx="349400" cy="349425"/>
          </a:xfrm>
        </p:grpSpPr>
        <p:sp>
          <p:nvSpPr>
            <p:cNvPr id="381" name="Google Shape;381;p17"/>
            <p:cNvSpPr/>
            <p:nvPr/>
          </p:nvSpPr>
          <p:spPr>
            <a:xfrm>
              <a:off x="1843550" y="3518450"/>
              <a:ext cx="162575" cy="30725"/>
            </a:xfrm>
            <a:custGeom>
              <a:avLst/>
              <a:gdLst/>
              <a:ahLst/>
              <a:cxnLst/>
              <a:rect l="l" t="t" r="r" b="b"/>
              <a:pathLst>
                <a:path w="6503" h="1229" extrusionOk="0">
                  <a:moveTo>
                    <a:pt x="1586" y="0"/>
                  </a:moveTo>
                  <a:cubicBezTo>
                    <a:pt x="839" y="0"/>
                    <a:pt x="187" y="506"/>
                    <a:pt x="0" y="1229"/>
                  </a:cubicBezTo>
                  <a:lnTo>
                    <a:pt x="6502" y="1229"/>
                  </a:lnTo>
                  <a:cubicBezTo>
                    <a:pt x="6316" y="506"/>
                    <a:pt x="5663" y="0"/>
                    <a:pt x="4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811525" y="3569650"/>
              <a:ext cx="226575" cy="20500"/>
            </a:xfrm>
            <a:custGeom>
              <a:avLst/>
              <a:gdLst/>
              <a:ahLst/>
              <a:cxnLst/>
              <a:rect l="l" t="t" r="r" b="b"/>
              <a:pathLst>
                <a:path w="9063" h="820" extrusionOk="0">
                  <a:moveTo>
                    <a:pt x="1" y="0"/>
                  </a:moveTo>
                  <a:lnTo>
                    <a:pt x="1" y="819"/>
                  </a:lnTo>
                  <a:lnTo>
                    <a:pt x="9062" y="819"/>
                  </a:lnTo>
                  <a:lnTo>
                    <a:pt x="90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2037650" y="3240725"/>
              <a:ext cx="61875" cy="143600"/>
            </a:xfrm>
            <a:custGeom>
              <a:avLst/>
              <a:gdLst/>
              <a:ahLst/>
              <a:cxnLst/>
              <a:rect l="l" t="t" r="r" b="b"/>
              <a:pathLst>
                <a:path w="2475" h="5744" extrusionOk="0">
                  <a:moveTo>
                    <a:pt x="2475" y="0"/>
                  </a:moveTo>
                  <a:lnTo>
                    <a:pt x="464" y="2"/>
                  </a:lnTo>
                  <a:lnTo>
                    <a:pt x="398" y="819"/>
                  </a:lnTo>
                  <a:lnTo>
                    <a:pt x="1641" y="819"/>
                  </a:lnTo>
                  <a:cubicBezTo>
                    <a:pt x="1549" y="2184"/>
                    <a:pt x="1007" y="3479"/>
                    <a:pt x="101" y="4502"/>
                  </a:cubicBezTo>
                  <a:lnTo>
                    <a:pt x="3" y="5719"/>
                  </a:lnTo>
                  <a:cubicBezTo>
                    <a:pt x="3" y="5726"/>
                    <a:pt x="1" y="5735"/>
                    <a:pt x="0" y="5744"/>
                  </a:cubicBezTo>
                  <a:cubicBezTo>
                    <a:pt x="1568" y="4414"/>
                    <a:pt x="2473" y="2465"/>
                    <a:pt x="2475" y="410"/>
                  </a:cubicBezTo>
                  <a:lnTo>
                    <a:pt x="2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1750125" y="3240750"/>
              <a:ext cx="61900" cy="143575"/>
            </a:xfrm>
            <a:custGeom>
              <a:avLst/>
              <a:gdLst/>
              <a:ahLst/>
              <a:cxnLst/>
              <a:rect l="l" t="t" r="r" b="b"/>
              <a:pathLst>
                <a:path w="2476" h="5743" extrusionOk="0">
                  <a:moveTo>
                    <a:pt x="1" y="1"/>
                  </a:moveTo>
                  <a:lnTo>
                    <a:pt x="1" y="410"/>
                  </a:lnTo>
                  <a:cubicBezTo>
                    <a:pt x="2" y="2464"/>
                    <a:pt x="908" y="4415"/>
                    <a:pt x="2475" y="5743"/>
                  </a:cubicBezTo>
                  <a:cubicBezTo>
                    <a:pt x="2475" y="5734"/>
                    <a:pt x="2474" y="5727"/>
                    <a:pt x="2473" y="5718"/>
                  </a:cubicBezTo>
                  <a:lnTo>
                    <a:pt x="2373" y="4501"/>
                  </a:lnTo>
                  <a:cubicBezTo>
                    <a:pt x="1467" y="3478"/>
                    <a:pt x="925" y="2183"/>
                    <a:pt x="833" y="818"/>
                  </a:cubicBezTo>
                  <a:lnTo>
                    <a:pt x="2076" y="818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1820900" y="3240725"/>
              <a:ext cx="207825" cy="257300"/>
            </a:xfrm>
            <a:custGeom>
              <a:avLst/>
              <a:gdLst/>
              <a:ahLst/>
              <a:cxnLst/>
              <a:rect l="l" t="t" r="r" b="b"/>
              <a:pathLst>
                <a:path w="8313" h="10292" extrusionOk="0">
                  <a:moveTo>
                    <a:pt x="1" y="0"/>
                  </a:moveTo>
                  <a:lnTo>
                    <a:pt x="458" y="5653"/>
                  </a:lnTo>
                  <a:cubicBezTo>
                    <a:pt x="574" y="7080"/>
                    <a:pt x="1501" y="8313"/>
                    <a:pt x="2840" y="8822"/>
                  </a:cubicBezTo>
                  <a:cubicBezTo>
                    <a:pt x="2638" y="8977"/>
                    <a:pt x="2518" y="9217"/>
                    <a:pt x="2520" y="9473"/>
                  </a:cubicBezTo>
                  <a:cubicBezTo>
                    <a:pt x="2520" y="9507"/>
                    <a:pt x="2521" y="9543"/>
                    <a:pt x="2526" y="9579"/>
                  </a:cubicBezTo>
                  <a:cubicBezTo>
                    <a:pt x="2580" y="9986"/>
                    <a:pt x="2926" y="10290"/>
                    <a:pt x="3337" y="10292"/>
                  </a:cubicBezTo>
                  <a:lnTo>
                    <a:pt x="4976" y="10292"/>
                  </a:lnTo>
                  <a:cubicBezTo>
                    <a:pt x="5387" y="10290"/>
                    <a:pt x="5734" y="9986"/>
                    <a:pt x="5787" y="9579"/>
                  </a:cubicBezTo>
                  <a:cubicBezTo>
                    <a:pt x="5792" y="9543"/>
                    <a:pt x="5795" y="9507"/>
                    <a:pt x="5795" y="9473"/>
                  </a:cubicBezTo>
                  <a:cubicBezTo>
                    <a:pt x="5795" y="9217"/>
                    <a:pt x="5675" y="8977"/>
                    <a:pt x="5473" y="8822"/>
                  </a:cubicBezTo>
                  <a:cubicBezTo>
                    <a:pt x="6812" y="8313"/>
                    <a:pt x="7739" y="7080"/>
                    <a:pt x="7857" y="5653"/>
                  </a:cubicBezTo>
                  <a:lnTo>
                    <a:pt x="8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7"/>
          <p:cNvGrpSpPr/>
          <p:nvPr/>
        </p:nvGrpSpPr>
        <p:grpSpPr>
          <a:xfrm>
            <a:off x="1526889" y="3214501"/>
            <a:ext cx="375928" cy="375954"/>
            <a:chOff x="994325" y="3240750"/>
            <a:chExt cx="349375" cy="349400"/>
          </a:xfrm>
        </p:grpSpPr>
        <p:sp>
          <p:nvSpPr>
            <p:cNvPr id="387" name="Google Shape;387;p17"/>
            <p:cNvSpPr/>
            <p:nvPr/>
          </p:nvSpPr>
          <p:spPr>
            <a:xfrm>
              <a:off x="1055725" y="3384475"/>
              <a:ext cx="23950" cy="20500"/>
            </a:xfrm>
            <a:custGeom>
              <a:avLst/>
              <a:gdLst/>
              <a:ahLst/>
              <a:cxnLst/>
              <a:rect l="l" t="t" r="r" b="b"/>
              <a:pathLst>
                <a:path w="958" h="820" extrusionOk="0">
                  <a:moveTo>
                    <a:pt x="413" y="1"/>
                  </a:moveTo>
                  <a:cubicBezTo>
                    <a:pt x="202" y="1"/>
                    <a:pt x="0" y="164"/>
                    <a:pt x="0" y="410"/>
                  </a:cubicBezTo>
                  <a:cubicBezTo>
                    <a:pt x="0" y="637"/>
                    <a:pt x="184" y="820"/>
                    <a:pt x="410" y="820"/>
                  </a:cubicBezTo>
                  <a:cubicBezTo>
                    <a:pt x="775" y="820"/>
                    <a:pt x="957" y="379"/>
                    <a:pt x="699" y="122"/>
                  </a:cubicBezTo>
                  <a:cubicBezTo>
                    <a:pt x="615" y="38"/>
                    <a:pt x="513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994325" y="3240750"/>
              <a:ext cx="298200" cy="349400"/>
            </a:xfrm>
            <a:custGeom>
              <a:avLst/>
              <a:gdLst/>
              <a:ahLst/>
              <a:cxnLst/>
              <a:rect l="l" t="t" r="r" b="b"/>
              <a:pathLst>
                <a:path w="11928" h="13976" extrusionOk="0">
                  <a:moveTo>
                    <a:pt x="5517" y="4642"/>
                  </a:moveTo>
                  <a:lnTo>
                    <a:pt x="7034" y="6159"/>
                  </a:lnTo>
                  <a:lnTo>
                    <a:pt x="5517" y="7678"/>
                  </a:lnTo>
                  <a:lnTo>
                    <a:pt x="4938" y="7099"/>
                  </a:lnTo>
                  <a:lnTo>
                    <a:pt x="5468" y="6569"/>
                  </a:lnTo>
                  <a:lnTo>
                    <a:pt x="4024" y="6569"/>
                  </a:lnTo>
                  <a:cubicBezTo>
                    <a:pt x="3870" y="7003"/>
                    <a:pt x="3488" y="7313"/>
                    <a:pt x="3034" y="7377"/>
                  </a:cubicBezTo>
                  <a:cubicBezTo>
                    <a:pt x="2977" y="7384"/>
                    <a:pt x="2921" y="7388"/>
                    <a:pt x="2865" y="7388"/>
                  </a:cubicBezTo>
                  <a:cubicBezTo>
                    <a:pt x="2470" y="7388"/>
                    <a:pt x="2094" y="7198"/>
                    <a:pt x="1863" y="6869"/>
                  </a:cubicBezTo>
                  <a:cubicBezTo>
                    <a:pt x="1597" y="6494"/>
                    <a:pt x="1564" y="6003"/>
                    <a:pt x="1775" y="5595"/>
                  </a:cubicBezTo>
                  <a:cubicBezTo>
                    <a:pt x="1985" y="5188"/>
                    <a:pt x="2406" y="4932"/>
                    <a:pt x="2866" y="4932"/>
                  </a:cubicBezTo>
                  <a:cubicBezTo>
                    <a:pt x="3386" y="4932"/>
                    <a:pt x="3849" y="5260"/>
                    <a:pt x="4024" y="5750"/>
                  </a:cubicBezTo>
                  <a:lnTo>
                    <a:pt x="5468" y="5750"/>
                  </a:lnTo>
                  <a:lnTo>
                    <a:pt x="4938" y="5221"/>
                  </a:lnTo>
                  <a:lnTo>
                    <a:pt x="5517" y="4642"/>
                  </a:lnTo>
                  <a:close/>
                  <a:moveTo>
                    <a:pt x="9710" y="4642"/>
                  </a:moveTo>
                  <a:lnTo>
                    <a:pt x="10289" y="5221"/>
                  </a:lnTo>
                  <a:lnTo>
                    <a:pt x="9351" y="6159"/>
                  </a:lnTo>
                  <a:lnTo>
                    <a:pt x="10289" y="7099"/>
                  </a:lnTo>
                  <a:lnTo>
                    <a:pt x="9710" y="7678"/>
                  </a:lnTo>
                  <a:lnTo>
                    <a:pt x="8772" y="6740"/>
                  </a:lnTo>
                  <a:lnTo>
                    <a:pt x="7833" y="7678"/>
                  </a:lnTo>
                  <a:lnTo>
                    <a:pt x="7254" y="7099"/>
                  </a:lnTo>
                  <a:lnTo>
                    <a:pt x="8193" y="6159"/>
                  </a:lnTo>
                  <a:lnTo>
                    <a:pt x="7254" y="5221"/>
                  </a:lnTo>
                  <a:lnTo>
                    <a:pt x="7833" y="4642"/>
                  </a:lnTo>
                  <a:lnTo>
                    <a:pt x="8772" y="5582"/>
                  </a:lnTo>
                  <a:lnTo>
                    <a:pt x="9710" y="4642"/>
                  </a:lnTo>
                  <a:close/>
                  <a:moveTo>
                    <a:pt x="0" y="1"/>
                  </a:moveTo>
                  <a:lnTo>
                    <a:pt x="0" y="12746"/>
                  </a:lnTo>
                  <a:cubicBezTo>
                    <a:pt x="2" y="13424"/>
                    <a:pt x="550" y="13973"/>
                    <a:pt x="1228" y="13975"/>
                  </a:cubicBezTo>
                  <a:lnTo>
                    <a:pt x="1228" y="13975"/>
                  </a:lnTo>
                  <a:cubicBezTo>
                    <a:pt x="1906" y="13973"/>
                    <a:pt x="2455" y="13424"/>
                    <a:pt x="2456" y="12746"/>
                  </a:cubicBezTo>
                  <a:lnTo>
                    <a:pt x="2456" y="11518"/>
                  </a:lnTo>
                  <a:lnTo>
                    <a:pt x="11927" y="11518"/>
                  </a:lnTo>
                  <a:lnTo>
                    <a:pt x="11927" y="1"/>
                  </a:lnTo>
                  <a:close/>
                  <a:moveTo>
                    <a:pt x="1228" y="13975"/>
                  </a:moveTo>
                  <a:cubicBezTo>
                    <a:pt x="1228" y="13975"/>
                    <a:pt x="1228" y="13975"/>
                    <a:pt x="1228" y="13975"/>
                  </a:cubicBezTo>
                  <a:lnTo>
                    <a:pt x="1229" y="13975"/>
                  </a:lnTo>
                  <a:cubicBezTo>
                    <a:pt x="1229" y="13975"/>
                    <a:pt x="1228" y="13975"/>
                    <a:pt x="1228" y="1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1065925" y="3549150"/>
              <a:ext cx="277775" cy="41000"/>
            </a:xfrm>
            <a:custGeom>
              <a:avLst/>
              <a:gdLst/>
              <a:ahLst/>
              <a:cxnLst/>
              <a:rect l="l" t="t" r="r" b="b"/>
              <a:pathLst>
                <a:path w="11111" h="1640" extrusionOk="0">
                  <a:moveTo>
                    <a:pt x="411" y="1"/>
                  </a:moveTo>
                  <a:lnTo>
                    <a:pt x="411" y="410"/>
                  </a:lnTo>
                  <a:cubicBezTo>
                    <a:pt x="411" y="853"/>
                    <a:pt x="268" y="1284"/>
                    <a:pt x="0" y="1639"/>
                  </a:cubicBezTo>
                  <a:lnTo>
                    <a:pt x="9882" y="1639"/>
                  </a:lnTo>
                  <a:cubicBezTo>
                    <a:pt x="10561" y="1638"/>
                    <a:pt x="11110" y="1089"/>
                    <a:pt x="11111" y="410"/>
                  </a:cubicBezTo>
                  <a:lnTo>
                    <a:pt x="11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713218" y="3214501"/>
            <a:ext cx="375927" cy="375954"/>
            <a:chOff x="238125" y="3240750"/>
            <a:chExt cx="349375" cy="349400"/>
          </a:xfrm>
        </p:grpSpPr>
        <p:sp>
          <p:nvSpPr>
            <p:cNvPr id="391" name="Google Shape;391;p17"/>
            <p:cNvSpPr/>
            <p:nvPr/>
          </p:nvSpPr>
          <p:spPr>
            <a:xfrm>
              <a:off x="299550" y="3339650"/>
              <a:ext cx="81900" cy="189050"/>
            </a:xfrm>
            <a:custGeom>
              <a:avLst/>
              <a:gdLst/>
              <a:ahLst/>
              <a:cxnLst/>
              <a:rect l="l" t="t" r="r" b="b"/>
              <a:pathLst>
                <a:path w="3276" h="7562" extrusionOk="0">
                  <a:moveTo>
                    <a:pt x="130" y="1"/>
                  </a:moveTo>
                  <a:cubicBezTo>
                    <a:pt x="43" y="242"/>
                    <a:pt x="0" y="496"/>
                    <a:pt x="0" y="752"/>
                  </a:cubicBezTo>
                  <a:lnTo>
                    <a:pt x="0" y="2060"/>
                  </a:lnTo>
                  <a:cubicBezTo>
                    <a:pt x="723" y="2247"/>
                    <a:pt x="1227" y="2899"/>
                    <a:pt x="1227" y="3646"/>
                  </a:cubicBezTo>
                  <a:cubicBezTo>
                    <a:pt x="1227" y="4392"/>
                    <a:pt x="723" y="5044"/>
                    <a:pt x="0" y="5231"/>
                  </a:cubicBezTo>
                  <a:lnTo>
                    <a:pt x="0" y="6335"/>
                  </a:lnTo>
                  <a:cubicBezTo>
                    <a:pt x="0" y="7013"/>
                    <a:pt x="549" y="7562"/>
                    <a:pt x="1229" y="7562"/>
                  </a:cubicBezTo>
                  <a:cubicBezTo>
                    <a:pt x="1907" y="7562"/>
                    <a:pt x="2456" y="7013"/>
                    <a:pt x="2456" y="6335"/>
                  </a:cubicBezTo>
                  <a:lnTo>
                    <a:pt x="2456" y="5450"/>
                  </a:lnTo>
                  <a:lnTo>
                    <a:pt x="3275" y="3780"/>
                  </a:lnTo>
                  <a:lnTo>
                    <a:pt x="3275" y="3646"/>
                  </a:lnTo>
                  <a:cubicBezTo>
                    <a:pt x="3275" y="1813"/>
                    <a:pt x="1914" y="263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13925" y="3302125"/>
              <a:ext cx="98225" cy="98650"/>
            </a:xfrm>
            <a:custGeom>
              <a:avLst/>
              <a:gdLst/>
              <a:ahLst/>
              <a:cxnLst/>
              <a:rect l="l" t="t" r="r" b="b"/>
              <a:pathLst>
                <a:path w="3929" h="3946" extrusionOk="0">
                  <a:moveTo>
                    <a:pt x="1679" y="1"/>
                  </a:moveTo>
                  <a:cubicBezTo>
                    <a:pt x="1050" y="1"/>
                    <a:pt x="436" y="265"/>
                    <a:pt x="0" y="751"/>
                  </a:cubicBezTo>
                  <a:cubicBezTo>
                    <a:pt x="1627" y="1116"/>
                    <a:pt x="2914" y="2364"/>
                    <a:pt x="3355" y="3946"/>
                  </a:cubicBezTo>
                  <a:lnTo>
                    <a:pt x="3700" y="3243"/>
                  </a:lnTo>
                  <a:cubicBezTo>
                    <a:pt x="3851" y="2934"/>
                    <a:pt x="3929" y="2596"/>
                    <a:pt x="3929" y="2253"/>
                  </a:cubicBezTo>
                  <a:cubicBezTo>
                    <a:pt x="3929" y="1320"/>
                    <a:pt x="3352" y="483"/>
                    <a:pt x="2482" y="149"/>
                  </a:cubicBezTo>
                  <a:cubicBezTo>
                    <a:pt x="2220" y="49"/>
                    <a:pt x="1948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38125" y="3240750"/>
              <a:ext cx="235450" cy="349400"/>
            </a:xfrm>
            <a:custGeom>
              <a:avLst/>
              <a:gdLst/>
              <a:ahLst/>
              <a:cxnLst/>
              <a:rect l="l" t="t" r="r" b="b"/>
              <a:pathLst>
                <a:path w="9418" h="13976" extrusionOk="0">
                  <a:moveTo>
                    <a:pt x="4709" y="1637"/>
                  </a:moveTo>
                  <a:cubicBezTo>
                    <a:pt x="6402" y="1637"/>
                    <a:pt x="7780" y="3014"/>
                    <a:pt x="7780" y="4708"/>
                  </a:cubicBezTo>
                  <a:cubicBezTo>
                    <a:pt x="7781" y="5177"/>
                    <a:pt x="7675" y="5638"/>
                    <a:pt x="7468" y="6059"/>
                  </a:cubicBezTo>
                  <a:lnTo>
                    <a:pt x="5732" y="9595"/>
                  </a:lnTo>
                  <a:lnTo>
                    <a:pt x="5732" y="10291"/>
                  </a:lnTo>
                  <a:cubicBezTo>
                    <a:pt x="5732" y="11420"/>
                    <a:pt x="4815" y="12337"/>
                    <a:pt x="3684" y="12338"/>
                  </a:cubicBezTo>
                  <a:lnTo>
                    <a:pt x="3684" y="12337"/>
                  </a:lnTo>
                  <a:cubicBezTo>
                    <a:pt x="2554" y="12336"/>
                    <a:pt x="1638" y="11420"/>
                    <a:pt x="1637" y="10289"/>
                  </a:cubicBezTo>
                  <a:lnTo>
                    <a:pt x="1637" y="8420"/>
                  </a:lnTo>
                  <a:lnTo>
                    <a:pt x="2046" y="8420"/>
                  </a:lnTo>
                  <a:cubicBezTo>
                    <a:pt x="2499" y="8420"/>
                    <a:pt x="2865" y="8053"/>
                    <a:pt x="2865" y="7601"/>
                  </a:cubicBezTo>
                  <a:cubicBezTo>
                    <a:pt x="2865" y="7149"/>
                    <a:pt x="2499" y="6783"/>
                    <a:pt x="2046" y="6783"/>
                  </a:cubicBezTo>
                  <a:lnTo>
                    <a:pt x="1637" y="6783"/>
                  </a:lnTo>
                  <a:lnTo>
                    <a:pt x="1637" y="4708"/>
                  </a:lnTo>
                  <a:cubicBezTo>
                    <a:pt x="1637" y="3015"/>
                    <a:pt x="3015" y="1637"/>
                    <a:pt x="4709" y="1637"/>
                  </a:cubicBezTo>
                  <a:close/>
                  <a:moveTo>
                    <a:pt x="4709" y="1"/>
                  </a:moveTo>
                  <a:cubicBezTo>
                    <a:pt x="2112" y="1"/>
                    <a:pt x="0" y="2111"/>
                    <a:pt x="0" y="4708"/>
                  </a:cubicBezTo>
                  <a:lnTo>
                    <a:pt x="0" y="10291"/>
                  </a:lnTo>
                  <a:cubicBezTo>
                    <a:pt x="0" y="12321"/>
                    <a:pt x="1653" y="13975"/>
                    <a:pt x="3684" y="13975"/>
                  </a:cubicBezTo>
                  <a:cubicBezTo>
                    <a:pt x="5716" y="13975"/>
                    <a:pt x="7370" y="12323"/>
                    <a:pt x="7370" y="10291"/>
                  </a:cubicBezTo>
                  <a:lnTo>
                    <a:pt x="7370" y="9976"/>
                  </a:lnTo>
                  <a:lnTo>
                    <a:pt x="8937" y="6780"/>
                  </a:lnTo>
                  <a:cubicBezTo>
                    <a:pt x="9254" y="6135"/>
                    <a:pt x="9418" y="5427"/>
                    <a:pt x="9417" y="4708"/>
                  </a:cubicBezTo>
                  <a:cubicBezTo>
                    <a:pt x="9417" y="2111"/>
                    <a:pt x="7304" y="1"/>
                    <a:pt x="4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480900" y="3372350"/>
              <a:ext cx="106600" cy="86175"/>
            </a:xfrm>
            <a:custGeom>
              <a:avLst/>
              <a:gdLst/>
              <a:ahLst/>
              <a:cxnLst/>
              <a:rect l="l" t="t" r="r" b="b"/>
              <a:pathLst>
                <a:path w="4264" h="3447" extrusionOk="0">
                  <a:moveTo>
                    <a:pt x="1723" y="0"/>
                  </a:moveTo>
                  <a:lnTo>
                    <a:pt x="0" y="1723"/>
                  </a:lnTo>
                  <a:lnTo>
                    <a:pt x="1723" y="3446"/>
                  </a:lnTo>
                  <a:lnTo>
                    <a:pt x="2302" y="2867"/>
                  </a:lnTo>
                  <a:lnTo>
                    <a:pt x="1568" y="2133"/>
                  </a:lnTo>
                  <a:lnTo>
                    <a:pt x="4264" y="2133"/>
                  </a:lnTo>
                  <a:lnTo>
                    <a:pt x="4264" y="1314"/>
                  </a:lnTo>
                  <a:lnTo>
                    <a:pt x="1568" y="1314"/>
                  </a:lnTo>
                  <a:lnTo>
                    <a:pt x="2302" y="579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8000239" y="2611027"/>
            <a:ext cx="416762" cy="376170"/>
            <a:chOff x="7010450" y="2679900"/>
            <a:chExt cx="387325" cy="349600"/>
          </a:xfrm>
        </p:grpSpPr>
        <p:sp>
          <p:nvSpPr>
            <p:cNvPr id="396" name="Google Shape;396;p17"/>
            <p:cNvSpPr/>
            <p:nvPr/>
          </p:nvSpPr>
          <p:spPr>
            <a:xfrm>
              <a:off x="7195425" y="288540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7180225" y="2926350"/>
              <a:ext cx="50925" cy="20500"/>
            </a:xfrm>
            <a:custGeom>
              <a:avLst/>
              <a:gdLst/>
              <a:ahLst/>
              <a:cxnLst/>
              <a:rect l="l" t="t" r="r" b="b"/>
              <a:pathLst>
                <a:path w="2037" h="820" extrusionOk="0">
                  <a:moveTo>
                    <a:pt x="0" y="0"/>
                  </a:moveTo>
                  <a:lnTo>
                    <a:pt x="137" y="819"/>
                  </a:lnTo>
                  <a:lnTo>
                    <a:pt x="1900" y="819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7144250" y="2762575"/>
              <a:ext cx="122850" cy="143325"/>
            </a:xfrm>
            <a:custGeom>
              <a:avLst/>
              <a:gdLst/>
              <a:ahLst/>
              <a:cxnLst/>
              <a:rect l="l" t="t" r="r" b="b"/>
              <a:pathLst>
                <a:path w="4914" h="5733" extrusionOk="0">
                  <a:moveTo>
                    <a:pt x="2457" y="0"/>
                  </a:moveTo>
                  <a:lnTo>
                    <a:pt x="2457" y="1"/>
                  </a:lnTo>
                  <a:cubicBezTo>
                    <a:pt x="1103" y="1"/>
                    <a:pt x="1" y="1104"/>
                    <a:pt x="1" y="2457"/>
                  </a:cubicBezTo>
                  <a:cubicBezTo>
                    <a:pt x="1" y="2727"/>
                    <a:pt x="45" y="2996"/>
                    <a:pt x="133" y="3252"/>
                  </a:cubicBezTo>
                  <a:cubicBezTo>
                    <a:pt x="152" y="3306"/>
                    <a:pt x="172" y="3360"/>
                    <a:pt x="193" y="3410"/>
                  </a:cubicBezTo>
                  <a:lnTo>
                    <a:pt x="1222" y="5732"/>
                  </a:lnTo>
                  <a:lnTo>
                    <a:pt x="1229" y="5732"/>
                  </a:lnTo>
                  <a:lnTo>
                    <a:pt x="1229" y="3276"/>
                  </a:lnTo>
                  <a:lnTo>
                    <a:pt x="2047" y="3276"/>
                  </a:lnTo>
                  <a:lnTo>
                    <a:pt x="2047" y="4095"/>
                  </a:lnTo>
                  <a:lnTo>
                    <a:pt x="2866" y="4095"/>
                  </a:lnTo>
                  <a:lnTo>
                    <a:pt x="2866" y="3276"/>
                  </a:lnTo>
                  <a:lnTo>
                    <a:pt x="3685" y="3276"/>
                  </a:lnTo>
                  <a:lnTo>
                    <a:pt x="3685" y="5732"/>
                  </a:lnTo>
                  <a:lnTo>
                    <a:pt x="3692" y="5732"/>
                  </a:lnTo>
                  <a:lnTo>
                    <a:pt x="4721" y="3409"/>
                  </a:lnTo>
                  <a:cubicBezTo>
                    <a:pt x="4743" y="3360"/>
                    <a:pt x="4763" y="3306"/>
                    <a:pt x="4782" y="3250"/>
                  </a:cubicBezTo>
                  <a:cubicBezTo>
                    <a:pt x="4869" y="2996"/>
                    <a:pt x="4914" y="2727"/>
                    <a:pt x="4914" y="2457"/>
                  </a:cubicBezTo>
                  <a:cubicBezTo>
                    <a:pt x="4914" y="1102"/>
                    <a:pt x="3812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7010450" y="2679900"/>
              <a:ext cx="387325" cy="349600"/>
            </a:xfrm>
            <a:custGeom>
              <a:avLst/>
              <a:gdLst/>
              <a:ahLst/>
              <a:cxnLst/>
              <a:rect l="l" t="t" r="r" b="b"/>
              <a:pathLst>
                <a:path w="15493" h="13984" extrusionOk="0">
                  <a:moveTo>
                    <a:pt x="7809" y="2489"/>
                  </a:moveTo>
                  <a:cubicBezTo>
                    <a:pt x="9615" y="2489"/>
                    <a:pt x="11085" y="3959"/>
                    <a:pt x="11085" y="5766"/>
                  </a:cubicBezTo>
                  <a:cubicBezTo>
                    <a:pt x="11085" y="6126"/>
                    <a:pt x="11025" y="6484"/>
                    <a:pt x="10908" y="6825"/>
                  </a:cubicBezTo>
                  <a:lnTo>
                    <a:pt x="10908" y="6823"/>
                  </a:lnTo>
                  <a:cubicBezTo>
                    <a:pt x="10882" y="6899"/>
                    <a:pt x="10855" y="6971"/>
                    <a:pt x="10826" y="7039"/>
                  </a:cubicBezTo>
                  <a:lnTo>
                    <a:pt x="10825" y="7046"/>
                  </a:lnTo>
                  <a:lnTo>
                    <a:pt x="9707" y="9568"/>
                  </a:lnTo>
                  <a:lnTo>
                    <a:pt x="9385" y="11496"/>
                  </a:lnTo>
                  <a:lnTo>
                    <a:pt x="6234" y="11496"/>
                  </a:lnTo>
                  <a:lnTo>
                    <a:pt x="5913" y="9568"/>
                  </a:lnTo>
                  <a:lnTo>
                    <a:pt x="4792" y="7039"/>
                  </a:lnTo>
                  <a:cubicBezTo>
                    <a:pt x="4764" y="6971"/>
                    <a:pt x="4736" y="6899"/>
                    <a:pt x="4711" y="6825"/>
                  </a:cubicBezTo>
                  <a:cubicBezTo>
                    <a:pt x="4593" y="6484"/>
                    <a:pt x="4534" y="6126"/>
                    <a:pt x="4534" y="5766"/>
                  </a:cubicBezTo>
                  <a:cubicBezTo>
                    <a:pt x="4534" y="3959"/>
                    <a:pt x="6004" y="2489"/>
                    <a:pt x="7809" y="2489"/>
                  </a:cubicBezTo>
                  <a:close/>
                  <a:moveTo>
                    <a:pt x="7804" y="1"/>
                  </a:moveTo>
                  <a:cubicBezTo>
                    <a:pt x="6312" y="1"/>
                    <a:pt x="4814" y="477"/>
                    <a:pt x="3552" y="1445"/>
                  </a:cubicBezTo>
                  <a:cubicBezTo>
                    <a:pt x="769" y="3581"/>
                    <a:pt x="0" y="7450"/>
                    <a:pt x="1758" y="10488"/>
                  </a:cubicBezTo>
                  <a:lnTo>
                    <a:pt x="822" y="13979"/>
                  </a:lnTo>
                  <a:lnTo>
                    <a:pt x="4314" y="13044"/>
                  </a:lnTo>
                  <a:cubicBezTo>
                    <a:pt x="5411" y="13678"/>
                    <a:pt x="6616" y="13984"/>
                    <a:pt x="7808" y="13984"/>
                  </a:cubicBezTo>
                  <a:cubicBezTo>
                    <a:pt x="9919" y="13984"/>
                    <a:pt x="11991" y="13028"/>
                    <a:pt x="13357" y="11249"/>
                  </a:cubicBezTo>
                  <a:cubicBezTo>
                    <a:pt x="15492" y="8466"/>
                    <a:pt x="15234" y="4530"/>
                    <a:pt x="12750" y="2051"/>
                  </a:cubicBezTo>
                  <a:cubicBezTo>
                    <a:pt x="11395" y="693"/>
                    <a:pt x="9604" y="1"/>
                    <a:pt x="7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7"/>
          <p:cNvGrpSpPr/>
          <p:nvPr/>
        </p:nvGrpSpPr>
        <p:grpSpPr>
          <a:xfrm>
            <a:off x="7216131" y="2611134"/>
            <a:ext cx="375927" cy="375954"/>
            <a:chOff x="6281725" y="2680000"/>
            <a:chExt cx="349375" cy="349400"/>
          </a:xfrm>
        </p:grpSpPr>
        <p:sp>
          <p:nvSpPr>
            <p:cNvPr id="401" name="Google Shape;401;p17"/>
            <p:cNvSpPr/>
            <p:nvPr/>
          </p:nvSpPr>
          <p:spPr>
            <a:xfrm>
              <a:off x="6350625" y="2881825"/>
              <a:ext cx="47800" cy="147575"/>
            </a:xfrm>
            <a:custGeom>
              <a:avLst/>
              <a:gdLst/>
              <a:ahLst/>
              <a:cxnLst/>
              <a:rect l="l" t="t" r="r" b="b"/>
              <a:pathLst>
                <a:path w="1912" h="5903" extrusionOk="0">
                  <a:moveTo>
                    <a:pt x="1092" y="1"/>
                  </a:moveTo>
                  <a:lnTo>
                    <a:pt x="1092" y="2505"/>
                  </a:lnTo>
                  <a:lnTo>
                    <a:pt x="0" y="1686"/>
                  </a:lnTo>
                  <a:lnTo>
                    <a:pt x="0" y="5902"/>
                  </a:lnTo>
                  <a:lnTo>
                    <a:pt x="819" y="5902"/>
                  </a:lnTo>
                  <a:lnTo>
                    <a:pt x="819" y="3326"/>
                  </a:lnTo>
                  <a:lnTo>
                    <a:pt x="1911" y="4144"/>
                  </a:lnTo>
                  <a:lnTo>
                    <a:pt x="1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6487100" y="2881825"/>
              <a:ext cx="47800" cy="147575"/>
            </a:xfrm>
            <a:custGeom>
              <a:avLst/>
              <a:gdLst/>
              <a:ahLst/>
              <a:cxnLst/>
              <a:rect l="l" t="t" r="r" b="b"/>
              <a:pathLst>
                <a:path w="1912" h="5903" extrusionOk="0">
                  <a:moveTo>
                    <a:pt x="1092" y="1"/>
                  </a:moveTo>
                  <a:lnTo>
                    <a:pt x="1092" y="2505"/>
                  </a:lnTo>
                  <a:lnTo>
                    <a:pt x="0" y="1686"/>
                  </a:lnTo>
                  <a:lnTo>
                    <a:pt x="0" y="5902"/>
                  </a:lnTo>
                  <a:lnTo>
                    <a:pt x="819" y="5902"/>
                  </a:lnTo>
                  <a:lnTo>
                    <a:pt x="819" y="3326"/>
                  </a:lnTo>
                  <a:lnTo>
                    <a:pt x="1911" y="4144"/>
                  </a:lnTo>
                  <a:lnTo>
                    <a:pt x="1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6418875" y="2881825"/>
              <a:ext cx="47775" cy="147575"/>
            </a:xfrm>
            <a:custGeom>
              <a:avLst/>
              <a:gdLst/>
              <a:ahLst/>
              <a:cxnLst/>
              <a:rect l="l" t="t" r="r" b="b"/>
              <a:pathLst>
                <a:path w="1911" h="5903" extrusionOk="0">
                  <a:moveTo>
                    <a:pt x="1091" y="1"/>
                  </a:moveTo>
                  <a:lnTo>
                    <a:pt x="1091" y="2505"/>
                  </a:lnTo>
                  <a:lnTo>
                    <a:pt x="0" y="1686"/>
                  </a:lnTo>
                  <a:lnTo>
                    <a:pt x="0" y="5902"/>
                  </a:lnTo>
                  <a:lnTo>
                    <a:pt x="819" y="5902"/>
                  </a:lnTo>
                  <a:lnTo>
                    <a:pt x="819" y="3326"/>
                  </a:lnTo>
                  <a:lnTo>
                    <a:pt x="1910" y="4144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6281725" y="2680000"/>
              <a:ext cx="164475" cy="204400"/>
            </a:xfrm>
            <a:custGeom>
              <a:avLst/>
              <a:gdLst/>
              <a:ahLst/>
              <a:cxnLst/>
              <a:rect l="l" t="t" r="r" b="b"/>
              <a:pathLst>
                <a:path w="6579" h="8176" extrusionOk="0">
                  <a:moveTo>
                    <a:pt x="5445" y="1"/>
                  </a:moveTo>
                  <a:cubicBezTo>
                    <a:pt x="5442" y="1"/>
                    <a:pt x="5440" y="1"/>
                    <a:pt x="5438" y="1"/>
                  </a:cubicBezTo>
                  <a:cubicBezTo>
                    <a:pt x="4700" y="4"/>
                    <a:pt x="4021" y="400"/>
                    <a:pt x="3656" y="1043"/>
                  </a:cubicBezTo>
                  <a:cubicBezTo>
                    <a:pt x="4002" y="1126"/>
                    <a:pt x="4330" y="1274"/>
                    <a:pt x="4623" y="1478"/>
                  </a:cubicBezTo>
                  <a:lnTo>
                    <a:pt x="4153" y="2149"/>
                  </a:lnTo>
                  <a:cubicBezTo>
                    <a:pt x="3841" y="1932"/>
                    <a:pt x="3475" y="1806"/>
                    <a:pt x="3095" y="1784"/>
                  </a:cubicBezTo>
                  <a:lnTo>
                    <a:pt x="3061" y="1784"/>
                  </a:lnTo>
                  <a:cubicBezTo>
                    <a:pt x="3033" y="1783"/>
                    <a:pt x="3008" y="1781"/>
                    <a:pt x="2982" y="1781"/>
                  </a:cubicBezTo>
                  <a:cubicBezTo>
                    <a:pt x="1852" y="1783"/>
                    <a:pt x="937" y="2698"/>
                    <a:pt x="937" y="3828"/>
                  </a:cubicBezTo>
                  <a:cubicBezTo>
                    <a:pt x="937" y="3917"/>
                    <a:pt x="943" y="4006"/>
                    <a:pt x="954" y="4095"/>
                  </a:cubicBezTo>
                  <a:cubicBezTo>
                    <a:pt x="1288" y="3958"/>
                    <a:pt x="1642" y="3885"/>
                    <a:pt x="2003" y="3879"/>
                  </a:cubicBezTo>
                  <a:lnTo>
                    <a:pt x="2015" y="4698"/>
                  </a:lnTo>
                  <a:cubicBezTo>
                    <a:pt x="897" y="4716"/>
                    <a:pt x="0" y="5625"/>
                    <a:pt x="0" y="6743"/>
                  </a:cubicBezTo>
                  <a:cubicBezTo>
                    <a:pt x="0" y="7391"/>
                    <a:pt x="435" y="7959"/>
                    <a:pt x="1062" y="8127"/>
                  </a:cubicBezTo>
                  <a:cubicBezTo>
                    <a:pt x="1185" y="8160"/>
                    <a:pt x="1309" y="8175"/>
                    <a:pt x="1432" y="8175"/>
                  </a:cubicBezTo>
                  <a:cubicBezTo>
                    <a:pt x="1934" y="8175"/>
                    <a:pt x="2412" y="7910"/>
                    <a:pt x="2673" y="7459"/>
                  </a:cubicBezTo>
                  <a:lnTo>
                    <a:pt x="2791" y="7255"/>
                  </a:lnTo>
                  <a:lnTo>
                    <a:pt x="5146" y="7255"/>
                  </a:lnTo>
                  <a:cubicBezTo>
                    <a:pt x="5936" y="7253"/>
                    <a:pt x="6577" y="6614"/>
                    <a:pt x="6579" y="5822"/>
                  </a:cubicBezTo>
                  <a:lnTo>
                    <a:pt x="6577" y="5822"/>
                  </a:lnTo>
                  <a:cubicBezTo>
                    <a:pt x="6579" y="5249"/>
                    <a:pt x="6237" y="4731"/>
                    <a:pt x="5709" y="4506"/>
                  </a:cubicBezTo>
                  <a:cubicBezTo>
                    <a:pt x="5527" y="4428"/>
                    <a:pt x="5336" y="4390"/>
                    <a:pt x="5146" y="4390"/>
                  </a:cubicBezTo>
                  <a:cubicBezTo>
                    <a:pt x="4784" y="4390"/>
                    <a:pt x="4428" y="4527"/>
                    <a:pt x="4157" y="4786"/>
                  </a:cubicBezTo>
                  <a:lnTo>
                    <a:pt x="3591" y="4194"/>
                  </a:lnTo>
                  <a:cubicBezTo>
                    <a:pt x="4025" y="3780"/>
                    <a:pt x="4585" y="3571"/>
                    <a:pt x="5146" y="3571"/>
                  </a:cubicBezTo>
                  <a:cubicBezTo>
                    <a:pt x="5653" y="3571"/>
                    <a:pt x="6161" y="3741"/>
                    <a:pt x="6577" y="4086"/>
                  </a:cubicBezTo>
                  <a:lnTo>
                    <a:pt x="6577" y="349"/>
                  </a:lnTo>
                  <a:cubicBezTo>
                    <a:pt x="6243" y="121"/>
                    <a:pt x="5849" y="1"/>
                    <a:pt x="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459750" y="2680000"/>
              <a:ext cx="171350" cy="204400"/>
            </a:xfrm>
            <a:custGeom>
              <a:avLst/>
              <a:gdLst/>
              <a:ahLst/>
              <a:cxnLst/>
              <a:rect l="l" t="t" r="r" b="b"/>
              <a:pathLst>
                <a:path w="6854" h="8176" extrusionOk="0">
                  <a:moveTo>
                    <a:pt x="1408" y="1"/>
                  </a:moveTo>
                  <a:cubicBezTo>
                    <a:pt x="1005" y="1"/>
                    <a:pt x="609" y="121"/>
                    <a:pt x="275" y="347"/>
                  </a:cubicBezTo>
                  <a:lnTo>
                    <a:pt x="275" y="4086"/>
                  </a:lnTo>
                  <a:cubicBezTo>
                    <a:pt x="692" y="3741"/>
                    <a:pt x="1200" y="3571"/>
                    <a:pt x="1707" y="3571"/>
                  </a:cubicBezTo>
                  <a:cubicBezTo>
                    <a:pt x="2269" y="3571"/>
                    <a:pt x="2828" y="3780"/>
                    <a:pt x="3261" y="4194"/>
                  </a:cubicBezTo>
                  <a:lnTo>
                    <a:pt x="2696" y="4787"/>
                  </a:lnTo>
                  <a:cubicBezTo>
                    <a:pt x="2413" y="4517"/>
                    <a:pt x="2059" y="4390"/>
                    <a:pt x="1710" y="4390"/>
                  </a:cubicBezTo>
                  <a:cubicBezTo>
                    <a:pt x="1154" y="4390"/>
                    <a:pt x="608" y="4712"/>
                    <a:pt x="377" y="5290"/>
                  </a:cubicBezTo>
                  <a:cubicBezTo>
                    <a:pt x="1" y="6232"/>
                    <a:pt x="695" y="7255"/>
                    <a:pt x="1708" y="7255"/>
                  </a:cubicBezTo>
                  <a:lnTo>
                    <a:pt x="4063" y="7255"/>
                  </a:lnTo>
                  <a:lnTo>
                    <a:pt x="4181" y="7459"/>
                  </a:lnTo>
                  <a:cubicBezTo>
                    <a:pt x="4442" y="7910"/>
                    <a:pt x="4920" y="8175"/>
                    <a:pt x="5423" y="8175"/>
                  </a:cubicBezTo>
                  <a:cubicBezTo>
                    <a:pt x="5545" y="8175"/>
                    <a:pt x="5669" y="8160"/>
                    <a:pt x="5792" y="8127"/>
                  </a:cubicBezTo>
                  <a:cubicBezTo>
                    <a:pt x="6418" y="7959"/>
                    <a:pt x="6854" y="7391"/>
                    <a:pt x="6854" y="6743"/>
                  </a:cubicBezTo>
                  <a:cubicBezTo>
                    <a:pt x="6854" y="6058"/>
                    <a:pt x="6512" y="5418"/>
                    <a:pt x="5940" y="5039"/>
                  </a:cubicBezTo>
                  <a:cubicBezTo>
                    <a:pt x="5614" y="4822"/>
                    <a:pt x="5231" y="4703"/>
                    <a:pt x="4839" y="4698"/>
                  </a:cubicBezTo>
                  <a:lnTo>
                    <a:pt x="4852" y="3879"/>
                  </a:lnTo>
                  <a:cubicBezTo>
                    <a:pt x="5211" y="3884"/>
                    <a:pt x="5566" y="3957"/>
                    <a:pt x="5899" y="4095"/>
                  </a:cubicBezTo>
                  <a:cubicBezTo>
                    <a:pt x="6062" y="2870"/>
                    <a:pt x="5109" y="1781"/>
                    <a:pt x="3874" y="1781"/>
                  </a:cubicBezTo>
                  <a:cubicBezTo>
                    <a:pt x="3874" y="1781"/>
                    <a:pt x="3873" y="1781"/>
                    <a:pt x="3872" y="1781"/>
                  </a:cubicBezTo>
                  <a:cubicBezTo>
                    <a:pt x="3845" y="1781"/>
                    <a:pt x="3819" y="1781"/>
                    <a:pt x="3793" y="1783"/>
                  </a:cubicBezTo>
                  <a:lnTo>
                    <a:pt x="3757" y="1784"/>
                  </a:lnTo>
                  <a:cubicBezTo>
                    <a:pt x="3378" y="1804"/>
                    <a:pt x="3011" y="1931"/>
                    <a:pt x="2701" y="2149"/>
                  </a:cubicBezTo>
                  <a:lnTo>
                    <a:pt x="2231" y="1478"/>
                  </a:lnTo>
                  <a:cubicBezTo>
                    <a:pt x="2523" y="1274"/>
                    <a:pt x="2850" y="1126"/>
                    <a:pt x="3197" y="1043"/>
                  </a:cubicBezTo>
                  <a:cubicBezTo>
                    <a:pt x="2833" y="400"/>
                    <a:pt x="2153" y="2"/>
                    <a:pt x="1415" y="1"/>
                  </a:cubicBezTo>
                  <a:cubicBezTo>
                    <a:pt x="1412" y="1"/>
                    <a:pt x="1410" y="1"/>
                    <a:pt x="1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7"/>
          <p:cNvGrpSpPr/>
          <p:nvPr/>
        </p:nvGrpSpPr>
        <p:grpSpPr>
          <a:xfrm>
            <a:off x="6404289" y="2611134"/>
            <a:ext cx="375954" cy="375954"/>
            <a:chOff x="5527225" y="2680000"/>
            <a:chExt cx="349400" cy="349400"/>
          </a:xfrm>
        </p:grpSpPr>
        <p:sp>
          <p:nvSpPr>
            <p:cNvPr id="407" name="Google Shape;407;p17"/>
            <p:cNvSpPr/>
            <p:nvPr/>
          </p:nvSpPr>
          <p:spPr>
            <a:xfrm>
              <a:off x="5527225" y="2680000"/>
              <a:ext cx="349400" cy="164500"/>
            </a:xfrm>
            <a:custGeom>
              <a:avLst/>
              <a:gdLst/>
              <a:ahLst/>
              <a:cxnLst/>
              <a:rect l="l" t="t" r="r" b="b"/>
              <a:pathLst>
                <a:path w="13976" h="6580" extrusionOk="0">
                  <a:moveTo>
                    <a:pt x="5760" y="2049"/>
                  </a:moveTo>
                  <a:lnTo>
                    <a:pt x="5760" y="2868"/>
                  </a:lnTo>
                  <a:lnTo>
                    <a:pt x="4941" y="2868"/>
                  </a:lnTo>
                  <a:lnTo>
                    <a:pt x="4941" y="2049"/>
                  </a:lnTo>
                  <a:close/>
                  <a:moveTo>
                    <a:pt x="7398" y="2049"/>
                  </a:moveTo>
                  <a:lnTo>
                    <a:pt x="7398" y="2868"/>
                  </a:lnTo>
                  <a:lnTo>
                    <a:pt x="6579" y="2868"/>
                  </a:lnTo>
                  <a:lnTo>
                    <a:pt x="6578" y="2049"/>
                  </a:lnTo>
                  <a:close/>
                  <a:moveTo>
                    <a:pt x="9035" y="2049"/>
                  </a:moveTo>
                  <a:lnTo>
                    <a:pt x="9035" y="2868"/>
                  </a:lnTo>
                  <a:lnTo>
                    <a:pt x="8216" y="2868"/>
                  </a:lnTo>
                  <a:lnTo>
                    <a:pt x="8216" y="2049"/>
                  </a:lnTo>
                  <a:close/>
                  <a:moveTo>
                    <a:pt x="1" y="1"/>
                  </a:moveTo>
                  <a:lnTo>
                    <a:pt x="1" y="4914"/>
                  </a:lnTo>
                  <a:lnTo>
                    <a:pt x="677" y="4914"/>
                  </a:lnTo>
                  <a:lnTo>
                    <a:pt x="1639" y="6579"/>
                  </a:lnTo>
                  <a:lnTo>
                    <a:pt x="2600" y="4914"/>
                  </a:lnTo>
                  <a:lnTo>
                    <a:pt x="6027" y="4914"/>
                  </a:lnTo>
                  <a:lnTo>
                    <a:pt x="6987" y="6579"/>
                  </a:lnTo>
                  <a:lnTo>
                    <a:pt x="7949" y="4914"/>
                  </a:lnTo>
                  <a:lnTo>
                    <a:pt x="11376" y="4914"/>
                  </a:lnTo>
                  <a:lnTo>
                    <a:pt x="12337" y="6579"/>
                  </a:lnTo>
                  <a:lnTo>
                    <a:pt x="13298" y="4914"/>
                  </a:lnTo>
                  <a:lnTo>
                    <a:pt x="13975" y="4914"/>
                  </a:lnTo>
                  <a:lnTo>
                    <a:pt x="13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712175" y="2985375"/>
              <a:ext cx="71650" cy="44025"/>
            </a:xfrm>
            <a:custGeom>
              <a:avLst/>
              <a:gdLst/>
              <a:ahLst/>
              <a:cxnLst/>
              <a:rect l="l" t="t" r="r" b="b"/>
              <a:pathLst>
                <a:path w="2866" h="1761" extrusionOk="0">
                  <a:moveTo>
                    <a:pt x="0" y="0"/>
                  </a:moveTo>
                  <a:lnTo>
                    <a:pt x="0" y="1760"/>
                  </a:lnTo>
                  <a:lnTo>
                    <a:pt x="2866" y="1760"/>
                  </a:lnTo>
                  <a:lnTo>
                    <a:pt x="2866" y="1433"/>
                  </a:lnTo>
                  <a:cubicBezTo>
                    <a:pt x="2864" y="642"/>
                    <a:pt x="2223" y="2"/>
                    <a:pt x="1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527225" y="2985375"/>
              <a:ext cx="85275" cy="44025"/>
            </a:xfrm>
            <a:custGeom>
              <a:avLst/>
              <a:gdLst/>
              <a:ahLst/>
              <a:cxnLst/>
              <a:rect l="l" t="t" r="r" b="b"/>
              <a:pathLst>
                <a:path w="3411" h="1761" extrusionOk="0">
                  <a:moveTo>
                    <a:pt x="1" y="0"/>
                  </a:moveTo>
                  <a:lnTo>
                    <a:pt x="1" y="1760"/>
                  </a:lnTo>
                  <a:lnTo>
                    <a:pt x="2895" y="1760"/>
                  </a:lnTo>
                  <a:lnTo>
                    <a:pt x="2895" y="1433"/>
                  </a:lnTo>
                  <a:cubicBezTo>
                    <a:pt x="2893" y="910"/>
                    <a:pt x="3076" y="402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620025" y="2985375"/>
              <a:ext cx="71650" cy="44025"/>
            </a:xfrm>
            <a:custGeom>
              <a:avLst/>
              <a:gdLst/>
              <a:ahLst/>
              <a:cxnLst/>
              <a:rect l="l" t="t" r="r" b="b"/>
              <a:pathLst>
                <a:path w="2866" h="1761" extrusionOk="0">
                  <a:moveTo>
                    <a:pt x="1433" y="0"/>
                  </a:moveTo>
                  <a:cubicBezTo>
                    <a:pt x="643" y="2"/>
                    <a:pt x="2" y="642"/>
                    <a:pt x="0" y="1433"/>
                  </a:cubicBezTo>
                  <a:lnTo>
                    <a:pt x="0" y="1760"/>
                  </a:lnTo>
                  <a:lnTo>
                    <a:pt x="2866" y="1760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791375" y="2985375"/>
              <a:ext cx="85250" cy="44025"/>
            </a:xfrm>
            <a:custGeom>
              <a:avLst/>
              <a:gdLst/>
              <a:ahLst/>
              <a:cxnLst/>
              <a:rect l="l" t="t" r="r" b="b"/>
              <a:pathLst>
                <a:path w="3410" h="1761" extrusionOk="0">
                  <a:moveTo>
                    <a:pt x="1" y="0"/>
                  </a:moveTo>
                  <a:cubicBezTo>
                    <a:pt x="334" y="404"/>
                    <a:pt x="517" y="910"/>
                    <a:pt x="517" y="1433"/>
                  </a:cubicBezTo>
                  <a:lnTo>
                    <a:pt x="517" y="1760"/>
                  </a:lnTo>
                  <a:lnTo>
                    <a:pt x="3409" y="1760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531350" y="2896650"/>
              <a:ext cx="70950" cy="68275"/>
            </a:xfrm>
            <a:custGeom>
              <a:avLst/>
              <a:gdLst/>
              <a:ahLst/>
              <a:cxnLst/>
              <a:rect l="l" t="t" r="r" b="b"/>
              <a:pathLst>
                <a:path w="2838" h="2731" extrusionOk="0">
                  <a:moveTo>
                    <a:pt x="1473" y="1"/>
                  </a:moveTo>
                  <a:cubicBezTo>
                    <a:pt x="1118" y="1"/>
                    <a:pt x="769" y="139"/>
                    <a:pt x="508" y="401"/>
                  </a:cubicBezTo>
                  <a:cubicBezTo>
                    <a:pt x="117" y="790"/>
                    <a:pt x="1" y="1378"/>
                    <a:pt x="212" y="1888"/>
                  </a:cubicBezTo>
                  <a:cubicBezTo>
                    <a:pt x="423" y="2398"/>
                    <a:pt x="921" y="2730"/>
                    <a:pt x="1472" y="2730"/>
                  </a:cubicBezTo>
                  <a:cubicBezTo>
                    <a:pt x="2227" y="2730"/>
                    <a:pt x="2837" y="2119"/>
                    <a:pt x="2837" y="1366"/>
                  </a:cubicBezTo>
                  <a:cubicBezTo>
                    <a:pt x="2837" y="813"/>
                    <a:pt x="2506" y="316"/>
                    <a:pt x="1995" y="105"/>
                  </a:cubicBezTo>
                  <a:cubicBezTo>
                    <a:pt x="1826" y="35"/>
                    <a:pt x="1649" y="1"/>
                    <a:pt x="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5798825" y="2896675"/>
              <a:ext cx="70975" cy="68250"/>
            </a:xfrm>
            <a:custGeom>
              <a:avLst/>
              <a:gdLst/>
              <a:ahLst/>
              <a:cxnLst/>
              <a:rect l="l" t="t" r="r" b="b"/>
              <a:pathLst>
                <a:path w="2839" h="2730" extrusionOk="0">
                  <a:moveTo>
                    <a:pt x="1473" y="0"/>
                  </a:moveTo>
                  <a:cubicBezTo>
                    <a:pt x="921" y="0"/>
                    <a:pt x="423" y="332"/>
                    <a:pt x="211" y="842"/>
                  </a:cubicBezTo>
                  <a:cubicBezTo>
                    <a:pt x="0" y="1352"/>
                    <a:pt x="118" y="1940"/>
                    <a:pt x="507" y="2330"/>
                  </a:cubicBezTo>
                  <a:cubicBezTo>
                    <a:pt x="769" y="2591"/>
                    <a:pt x="1118" y="2730"/>
                    <a:pt x="1474" y="2730"/>
                  </a:cubicBezTo>
                  <a:cubicBezTo>
                    <a:pt x="1650" y="2730"/>
                    <a:pt x="1827" y="2696"/>
                    <a:pt x="1996" y="2626"/>
                  </a:cubicBezTo>
                  <a:cubicBezTo>
                    <a:pt x="2506" y="2414"/>
                    <a:pt x="2838" y="1917"/>
                    <a:pt x="2838" y="1365"/>
                  </a:cubicBezTo>
                  <a:cubicBezTo>
                    <a:pt x="2838" y="611"/>
                    <a:pt x="2228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5665075" y="2896675"/>
              <a:ext cx="70975" cy="68250"/>
            </a:xfrm>
            <a:custGeom>
              <a:avLst/>
              <a:gdLst/>
              <a:ahLst/>
              <a:cxnLst/>
              <a:rect l="l" t="t" r="r" b="b"/>
              <a:pathLst>
                <a:path w="2839" h="2730" extrusionOk="0">
                  <a:moveTo>
                    <a:pt x="1473" y="0"/>
                  </a:moveTo>
                  <a:cubicBezTo>
                    <a:pt x="921" y="0"/>
                    <a:pt x="423" y="332"/>
                    <a:pt x="212" y="842"/>
                  </a:cubicBezTo>
                  <a:cubicBezTo>
                    <a:pt x="0" y="1352"/>
                    <a:pt x="118" y="1940"/>
                    <a:pt x="508" y="2330"/>
                  </a:cubicBezTo>
                  <a:cubicBezTo>
                    <a:pt x="769" y="2591"/>
                    <a:pt x="1118" y="2730"/>
                    <a:pt x="1474" y="2730"/>
                  </a:cubicBezTo>
                  <a:cubicBezTo>
                    <a:pt x="1650" y="2730"/>
                    <a:pt x="1827" y="2696"/>
                    <a:pt x="1996" y="2626"/>
                  </a:cubicBezTo>
                  <a:cubicBezTo>
                    <a:pt x="2506" y="2414"/>
                    <a:pt x="2838" y="1917"/>
                    <a:pt x="2838" y="1365"/>
                  </a:cubicBezTo>
                  <a:cubicBezTo>
                    <a:pt x="2838" y="611"/>
                    <a:pt x="2228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17"/>
          <p:cNvGrpSpPr/>
          <p:nvPr/>
        </p:nvGrpSpPr>
        <p:grpSpPr>
          <a:xfrm>
            <a:off x="5590699" y="2611134"/>
            <a:ext cx="373722" cy="375981"/>
            <a:chOff x="4771100" y="2680000"/>
            <a:chExt cx="347325" cy="349425"/>
          </a:xfrm>
        </p:grpSpPr>
        <p:sp>
          <p:nvSpPr>
            <p:cNvPr id="416" name="Google Shape;416;p17"/>
            <p:cNvSpPr/>
            <p:nvPr/>
          </p:nvSpPr>
          <p:spPr>
            <a:xfrm>
              <a:off x="4996950" y="2886075"/>
              <a:ext cx="121475" cy="40975"/>
            </a:xfrm>
            <a:custGeom>
              <a:avLst/>
              <a:gdLst/>
              <a:ahLst/>
              <a:cxnLst/>
              <a:rect l="l" t="t" r="r" b="b"/>
              <a:pathLst>
                <a:path w="4859" h="1639" extrusionOk="0">
                  <a:moveTo>
                    <a:pt x="0" y="0"/>
                  </a:moveTo>
                  <a:cubicBezTo>
                    <a:pt x="196" y="953"/>
                    <a:pt x="1034" y="1637"/>
                    <a:pt x="2006" y="1638"/>
                  </a:cubicBezTo>
                  <a:lnTo>
                    <a:pt x="2853" y="1638"/>
                  </a:lnTo>
                  <a:cubicBezTo>
                    <a:pt x="3826" y="1637"/>
                    <a:pt x="4663" y="953"/>
                    <a:pt x="4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999350" y="2761600"/>
              <a:ext cx="116700" cy="104050"/>
            </a:xfrm>
            <a:custGeom>
              <a:avLst/>
              <a:gdLst/>
              <a:ahLst/>
              <a:cxnLst/>
              <a:rect l="l" t="t" r="r" b="b"/>
              <a:pathLst>
                <a:path w="4668" h="4162" extrusionOk="0">
                  <a:moveTo>
                    <a:pt x="2942" y="0"/>
                  </a:moveTo>
                  <a:cubicBezTo>
                    <a:pt x="2876" y="7"/>
                    <a:pt x="2810" y="12"/>
                    <a:pt x="2744" y="12"/>
                  </a:cubicBezTo>
                  <a:lnTo>
                    <a:pt x="1721" y="12"/>
                  </a:lnTo>
                  <a:lnTo>
                    <a:pt x="1" y="4162"/>
                  </a:lnTo>
                  <a:lnTo>
                    <a:pt x="887" y="4162"/>
                  </a:lnTo>
                  <a:lnTo>
                    <a:pt x="2334" y="671"/>
                  </a:lnTo>
                  <a:lnTo>
                    <a:pt x="3781" y="4162"/>
                  </a:lnTo>
                  <a:lnTo>
                    <a:pt x="4668" y="416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771100" y="2886075"/>
              <a:ext cx="121450" cy="40975"/>
            </a:xfrm>
            <a:custGeom>
              <a:avLst/>
              <a:gdLst/>
              <a:ahLst/>
              <a:cxnLst/>
              <a:rect l="l" t="t" r="r" b="b"/>
              <a:pathLst>
                <a:path w="4858" h="1639" extrusionOk="0">
                  <a:moveTo>
                    <a:pt x="0" y="0"/>
                  </a:moveTo>
                  <a:cubicBezTo>
                    <a:pt x="196" y="953"/>
                    <a:pt x="1033" y="1637"/>
                    <a:pt x="2006" y="1638"/>
                  </a:cubicBezTo>
                  <a:lnTo>
                    <a:pt x="2853" y="1638"/>
                  </a:lnTo>
                  <a:cubicBezTo>
                    <a:pt x="3824" y="1637"/>
                    <a:pt x="4662" y="953"/>
                    <a:pt x="4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773500" y="2761550"/>
              <a:ext cx="116700" cy="104100"/>
            </a:xfrm>
            <a:custGeom>
              <a:avLst/>
              <a:gdLst/>
              <a:ahLst/>
              <a:cxnLst/>
              <a:rect l="l" t="t" r="r" b="b"/>
              <a:pathLst>
                <a:path w="4668" h="4164" extrusionOk="0">
                  <a:moveTo>
                    <a:pt x="1726" y="1"/>
                  </a:moveTo>
                  <a:lnTo>
                    <a:pt x="0" y="4162"/>
                  </a:lnTo>
                  <a:lnTo>
                    <a:pt x="886" y="4162"/>
                  </a:lnTo>
                  <a:lnTo>
                    <a:pt x="2333" y="673"/>
                  </a:lnTo>
                  <a:lnTo>
                    <a:pt x="3781" y="4164"/>
                  </a:lnTo>
                  <a:lnTo>
                    <a:pt x="4668" y="4164"/>
                  </a:lnTo>
                  <a:lnTo>
                    <a:pt x="2946" y="14"/>
                  </a:lnTo>
                  <a:lnTo>
                    <a:pt x="1925" y="14"/>
                  </a:lnTo>
                  <a:cubicBezTo>
                    <a:pt x="1858" y="14"/>
                    <a:pt x="1792" y="9"/>
                    <a:pt x="1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985700" y="2700475"/>
              <a:ext cx="102700" cy="81200"/>
            </a:xfrm>
            <a:custGeom>
              <a:avLst/>
              <a:gdLst/>
              <a:ahLst/>
              <a:cxnLst/>
              <a:rect l="l" t="t" r="r" b="b"/>
              <a:pathLst>
                <a:path w="4108" h="3248" extrusionOk="0">
                  <a:moveTo>
                    <a:pt x="1" y="1"/>
                  </a:moveTo>
                  <a:lnTo>
                    <a:pt x="1" y="3247"/>
                  </a:lnTo>
                  <a:cubicBezTo>
                    <a:pt x="633" y="2882"/>
                    <a:pt x="1124" y="2316"/>
                    <a:pt x="1400" y="1639"/>
                  </a:cubicBezTo>
                  <a:lnTo>
                    <a:pt x="3290" y="1639"/>
                  </a:lnTo>
                  <a:cubicBezTo>
                    <a:pt x="3741" y="1639"/>
                    <a:pt x="4108" y="1271"/>
                    <a:pt x="4108" y="820"/>
                  </a:cubicBezTo>
                  <a:cubicBezTo>
                    <a:pt x="4108" y="367"/>
                    <a:pt x="3741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801125" y="2700475"/>
              <a:ext cx="102700" cy="81200"/>
            </a:xfrm>
            <a:custGeom>
              <a:avLst/>
              <a:gdLst/>
              <a:ahLst/>
              <a:cxnLst/>
              <a:rect l="l" t="t" r="r" b="b"/>
              <a:pathLst>
                <a:path w="4108" h="3248" extrusionOk="0">
                  <a:moveTo>
                    <a:pt x="818" y="1"/>
                  </a:moveTo>
                  <a:cubicBezTo>
                    <a:pt x="367" y="1"/>
                    <a:pt x="0" y="367"/>
                    <a:pt x="0" y="820"/>
                  </a:cubicBezTo>
                  <a:cubicBezTo>
                    <a:pt x="0" y="1271"/>
                    <a:pt x="367" y="1639"/>
                    <a:pt x="818" y="1639"/>
                  </a:cubicBezTo>
                  <a:lnTo>
                    <a:pt x="2709" y="1639"/>
                  </a:lnTo>
                  <a:cubicBezTo>
                    <a:pt x="2984" y="2316"/>
                    <a:pt x="3475" y="2882"/>
                    <a:pt x="4107" y="3247"/>
                  </a:cubicBezTo>
                  <a:lnTo>
                    <a:pt x="4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924275" y="2680000"/>
              <a:ext cx="40975" cy="247050"/>
            </a:xfrm>
            <a:custGeom>
              <a:avLst/>
              <a:gdLst/>
              <a:ahLst/>
              <a:cxnLst/>
              <a:rect l="l" t="t" r="r" b="b"/>
              <a:pathLst>
                <a:path w="1639" h="9882" extrusionOk="0">
                  <a:moveTo>
                    <a:pt x="820" y="1"/>
                  </a:moveTo>
                  <a:cubicBezTo>
                    <a:pt x="368" y="1"/>
                    <a:pt x="2" y="367"/>
                    <a:pt x="0" y="820"/>
                  </a:cubicBezTo>
                  <a:lnTo>
                    <a:pt x="0" y="9881"/>
                  </a:lnTo>
                  <a:lnTo>
                    <a:pt x="1639" y="9881"/>
                  </a:lnTo>
                  <a:lnTo>
                    <a:pt x="1639" y="820"/>
                  </a:lnTo>
                  <a:cubicBezTo>
                    <a:pt x="1637" y="367"/>
                    <a:pt x="1272" y="2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897900" y="2947500"/>
              <a:ext cx="93725" cy="20500"/>
            </a:xfrm>
            <a:custGeom>
              <a:avLst/>
              <a:gdLst/>
              <a:ahLst/>
              <a:cxnLst/>
              <a:rect l="l" t="t" r="r" b="b"/>
              <a:pathLst>
                <a:path w="3749" h="820" extrusionOk="0">
                  <a:moveTo>
                    <a:pt x="473" y="1"/>
                  </a:moveTo>
                  <a:lnTo>
                    <a:pt x="1" y="820"/>
                  </a:lnTo>
                  <a:lnTo>
                    <a:pt x="3748" y="820"/>
                  </a:lnTo>
                  <a:lnTo>
                    <a:pt x="3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831800" y="2988450"/>
              <a:ext cx="225925" cy="40975"/>
            </a:xfrm>
            <a:custGeom>
              <a:avLst/>
              <a:gdLst/>
              <a:ahLst/>
              <a:cxnLst/>
              <a:rect l="l" t="t" r="r" b="b"/>
              <a:pathLst>
                <a:path w="9037" h="1639" extrusionOk="0">
                  <a:moveTo>
                    <a:pt x="1639" y="1"/>
                  </a:moveTo>
                  <a:cubicBezTo>
                    <a:pt x="735" y="2"/>
                    <a:pt x="2" y="735"/>
                    <a:pt x="1" y="1639"/>
                  </a:cubicBezTo>
                  <a:lnTo>
                    <a:pt x="9036" y="1639"/>
                  </a:lnTo>
                  <a:cubicBezTo>
                    <a:pt x="9035" y="735"/>
                    <a:pt x="8302" y="2"/>
                    <a:pt x="7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17"/>
          <p:cNvGrpSpPr/>
          <p:nvPr/>
        </p:nvGrpSpPr>
        <p:grpSpPr>
          <a:xfrm>
            <a:off x="4807425" y="2611134"/>
            <a:ext cx="311636" cy="375954"/>
            <a:chOff x="4043150" y="2680000"/>
            <a:chExt cx="289625" cy="349400"/>
          </a:xfrm>
        </p:grpSpPr>
        <p:sp>
          <p:nvSpPr>
            <p:cNvPr id="426" name="Google Shape;426;p17"/>
            <p:cNvSpPr/>
            <p:nvPr/>
          </p:nvSpPr>
          <p:spPr>
            <a:xfrm>
              <a:off x="4043150" y="2690350"/>
              <a:ext cx="72375" cy="57950"/>
            </a:xfrm>
            <a:custGeom>
              <a:avLst/>
              <a:gdLst/>
              <a:ahLst/>
              <a:cxnLst/>
              <a:rect l="l" t="t" r="r" b="b"/>
              <a:pathLst>
                <a:path w="2895" h="2318" extrusionOk="0">
                  <a:moveTo>
                    <a:pt x="2316" y="1"/>
                  </a:moveTo>
                  <a:lnTo>
                    <a:pt x="1157" y="1159"/>
                  </a:lnTo>
                  <a:lnTo>
                    <a:pt x="580" y="580"/>
                  </a:lnTo>
                  <a:lnTo>
                    <a:pt x="1" y="1159"/>
                  </a:lnTo>
                  <a:lnTo>
                    <a:pt x="1157" y="2317"/>
                  </a:lnTo>
                  <a:lnTo>
                    <a:pt x="2895" y="580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058850" y="2768700"/>
              <a:ext cx="258250" cy="260700"/>
            </a:xfrm>
            <a:custGeom>
              <a:avLst/>
              <a:gdLst/>
              <a:ahLst/>
              <a:cxnLst/>
              <a:rect l="l" t="t" r="r" b="b"/>
              <a:pathLst>
                <a:path w="10330" h="10428" extrusionOk="0">
                  <a:moveTo>
                    <a:pt x="512" y="1"/>
                  </a:moveTo>
                  <a:cubicBezTo>
                    <a:pt x="229" y="1"/>
                    <a:pt x="1" y="231"/>
                    <a:pt x="1" y="514"/>
                  </a:cubicBezTo>
                  <a:cubicBezTo>
                    <a:pt x="1" y="795"/>
                    <a:pt x="229" y="1025"/>
                    <a:pt x="512" y="1025"/>
                  </a:cubicBezTo>
                  <a:lnTo>
                    <a:pt x="3732" y="1025"/>
                  </a:lnTo>
                  <a:lnTo>
                    <a:pt x="3732" y="10427"/>
                  </a:lnTo>
                  <a:lnTo>
                    <a:pt x="4756" y="10427"/>
                  </a:lnTo>
                  <a:lnTo>
                    <a:pt x="4756" y="5092"/>
                  </a:lnTo>
                  <a:lnTo>
                    <a:pt x="5575" y="5092"/>
                  </a:lnTo>
                  <a:lnTo>
                    <a:pt x="5575" y="10427"/>
                  </a:lnTo>
                  <a:lnTo>
                    <a:pt x="6598" y="10427"/>
                  </a:lnTo>
                  <a:lnTo>
                    <a:pt x="6598" y="1025"/>
                  </a:lnTo>
                  <a:lnTo>
                    <a:pt x="9818" y="1025"/>
                  </a:lnTo>
                  <a:cubicBezTo>
                    <a:pt x="10100" y="1025"/>
                    <a:pt x="10330" y="795"/>
                    <a:pt x="10330" y="512"/>
                  </a:cubicBezTo>
                  <a:cubicBezTo>
                    <a:pt x="10330" y="231"/>
                    <a:pt x="10100" y="1"/>
                    <a:pt x="9818" y="1"/>
                  </a:cubicBezTo>
                  <a:lnTo>
                    <a:pt x="5575" y="1"/>
                  </a:lnTo>
                  <a:lnTo>
                    <a:pt x="5575" y="3113"/>
                  </a:lnTo>
                  <a:lnTo>
                    <a:pt x="4756" y="3113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151150" y="2680000"/>
              <a:ext cx="70975" cy="68300"/>
            </a:xfrm>
            <a:custGeom>
              <a:avLst/>
              <a:gdLst/>
              <a:ahLst/>
              <a:cxnLst/>
              <a:rect l="l" t="t" r="r" b="b"/>
              <a:pathLst>
                <a:path w="2839" h="2732" extrusionOk="0">
                  <a:moveTo>
                    <a:pt x="1473" y="0"/>
                  </a:moveTo>
                  <a:cubicBezTo>
                    <a:pt x="1118" y="0"/>
                    <a:pt x="769" y="139"/>
                    <a:pt x="508" y="400"/>
                  </a:cubicBezTo>
                  <a:cubicBezTo>
                    <a:pt x="117" y="791"/>
                    <a:pt x="0" y="1377"/>
                    <a:pt x="211" y="1888"/>
                  </a:cubicBezTo>
                  <a:cubicBezTo>
                    <a:pt x="423" y="2398"/>
                    <a:pt x="920" y="2731"/>
                    <a:pt x="1473" y="2731"/>
                  </a:cubicBezTo>
                  <a:cubicBezTo>
                    <a:pt x="2226" y="2730"/>
                    <a:pt x="2837" y="2119"/>
                    <a:pt x="2838" y="1366"/>
                  </a:cubicBezTo>
                  <a:cubicBezTo>
                    <a:pt x="2838" y="814"/>
                    <a:pt x="2505" y="316"/>
                    <a:pt x="1995" y="104"/>
                  </a:cubicBezTo>
                  <a:cubicBezTo>
                    <a:pt x="1826" y="34"/>
                    <a:pt x="1648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274875" y="2690350"/>
              <a:ext cx="57900" cy="57900"/>
            </a:xfrm>
            <a:custGeom>
              <a:avLst/>
              <a:gdLst/>
              <a:ahLst/>
              <a:cxnLst/>
              <a:rect l="l" t="t" r="r" b="b"/>
              <a:pathLst>
                <a:path w="2316" h="2316" extrusionOk="0">
                  <a:moveTo>
                    <a:pt x="579" y="1"/>
                  </a:moveTo>
                  <a:lnTo>
                    <a:pt x="0" y="580"/>
                  </a:lnTo>
                  <a:lnTo>
                    <a:pt x="579" y="1159"/>
                  </a:lnTo>
                  <a:lnTo>
                    <a:pt x="0" y="1738"/>
                  </a:lnTo>
                  <a:lnTo>
                    <a:pt x="579" y="2316"/>
                  </a:lnTo>
                  <a:lnTo>
                    <a:pt x="1158" y="1738"/>
                  </a:lnTo>
                  <a:lnTo>
                    <a:pt x="1738" y="2316"/>
                  </a:lnTo>
                  <a:lnTo>
                    <a:pt x="2315" y="1738"/>
                  </a:lnTo>
                  <a:lnTo>
                    <a:pt x="1738" y="1159"/>
                  </a:lnTo>
                  <a:lnTo>
                    <a:pt x="2315" y="580"/>
                  </a:lnTo>
                  <a:lnTo>
                    <a:pt x="1738" y="1"/>
                  </a:lnTo>
                  <a:lnTo>
                    <a:pt x="1158" y="580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7"/>
          <p:cNvGrpSpPr/>
          <p:nvPr/>
        </p:nvGrpSpPr>
        <p:grpSpPr>
          <a:xfrm>
            <a:off x="3964755" y="2611134"/>
            <a:ext cx="375954" cy="375954"/>
            <a:chOff x="3260000" y="2680000"/>
            <a:chExt cx="349400" cy="349400"/>
          </a:xfrm>
        </p:grpSpPr>
        <p:sp>
          <p:nvSpPr>
            <p:cNvPr id="431" name="Google Shape;431;p17"/>
            <p:cNvSpPr/>
            <p:nvPr/>
          </p:nvSpPr>
          <p:spPr>
            <a:xfrm>
              <a:off x="3260000" y="2703900"/>
              <a:ext cx="224925" cy="197925"/>
            </a:xfrm>
            <a:custGeom>
              <a:avLst/>
              <a:gdLst/>
              <a:ahLst/>
              <a:cxnLst/>
              <a:rect l="l" t="t" r="r" b="b"/>
              <a:pathLst>
                <a:path w="8997" h="7917" extrusionOk="0">
                  <a:moveTo>
                    <a:pt x="2047" y="1910"/>
                  </a:moveTo>
                  <a:lnTo>
                    <a:pt x="2047" y="2729"/>
                  </a:lnTo>
                  <a:lnTo>
                    <a:pt x="1228" y="2729"/>
                  </a:lnTo>
                  <a:lnTo>
                    <a:pt x="1228" y="1910"/>
                  </a:lnTo>
                  <a:close/>
                  <a:moveTo>
                    <a:pt x="5378" y="1910"/>
                  </a:moveTo>
                  <a:lnTo>
                    <a:pt x="5378" y="2729"/>
                  </a:lnTo>
                  <a:lnTo>
                    <a:pt x="2866" y="2729"/>
                  </a:lnTo>
                  <a:lnTo>
                    <a:pt x="2866" y="1910"/>
                  </a:lnTo>
                  <a:close/>
                  <a:moveTo>
                    <a:pt x="2047" y="3548"/>
                  </a:moveTo>
                  <a:lnTo>
                    <a:pt x="2047" y="4367"/>
                  </a:lnTo>
                  <a:lnTo>
                    <a:pt x="1228" y="4367"/>
                  </a:lnTo>
                  <a:lnTo>
                    <a:pt x="1228" y="3548"/>
                  </a:lnTo>
                  <a:close/>
                  <a:moveTo>
                    <a:pt x="5378" y="3548"/>
                  </a:moveTo>
                  <a:lnTo>
                    <a:pt x="5378" y="4367"/>
                  </a:lnTo>
                  <a:lnTo>
                    <a:pt x="2866" y="4367"/>
                  </a:lnTo>
                  <a:lnTo>
                    <a:pt x="2866" y="3548"/>
                  </a:lnTo>
                  <a:close/>
                  <a:moveTo>
                    <a:pt x="2048" y="5186"/>
                  </a:moveTo>
                  <a:lnTo>
                    <a:pt x="2048" y="6004"/>
                  </a:lnTo>
                  <a:lnTo>
                    <a:pt x="1229" y="6004"/>
                  </a:lnTo>
                  <a:lnTo>
                    <a:pt x="1229" y="5186"/>
                  </a:lnTo>
                  <a:close/>
                  <a:moveTo>
                    <a:pt x="5378" y="5186"/>
                  </a:moveTo>
                  <a:lnTo>
                    <a:pt x="5378" y="6004"/>
                  </a:lnTo>
                  <a:lnTo>
                    <a:pt x="2866" y="6004"/>
                  </a:lnTo>
                  <a:lnTo>
                    <a:pt x="2866" y="5186"/>
                  </a:lnTo>
                  <a:close/>
                  <a:moveTo>
                    <a:pt x="1" y="0"/>
                  </a:moveTo>
                  <a:lnTo>
                    <a:pt x="1" y="7917"/>
                  </a:lnTo>
                  <a:lnTo>
                    <a:pt x="6624" y="7917"/>
                  </a:lnTo>
                  <a:cubicBezTo>
                    <a:pt x="6612" y="7843"/>
                    <a:pt x="6606" y="7772"/>
                    <a:pt x="6606" y="7698"/>
                  </a:cubicBezTo>
                  <a:lnTo>
                    <a:pt x="6605" y="4027"/>
                  </a:lnTo>
                  <a:cubicBezTo>
                    <a:pt x="6606" y="2784"/>
                    <a:pt x="7614" y="1775"/>
                    <a:pt x="8857" y="1774"/>
                  </a:cubicBezTo>
                  <a:lnTo>
                    <a:pt x="8996" y="1774"/>
                  </a:lnTo>
                  <a:cubicBezTo>
                    <a:pt x="8595" y="1276"/>
                    <a:pt x="8434" y="628"/>
                    <a:pt x="8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570075" y="2703900"/>
              <a:ext cx="39325" cy="57275"/>
            </a:xfrm>
            <a:custGeom>
              <a:avLst/>
              <a:gdLst/>
              <a:ahLst/>
              <a:cxnLst/>
              <a:rect l="l" t="t" r="r" b="b"/>
              <a:pathLst>
                <a:path w="1573" h="2291" extrusionOk="0">
                  <a:moveTo>
                    <a:pt x="0" y="1774"/>
                  </a:moveTo>
                  <a:lnTo>
                    <a:pt x="0" y="1775"/>
                  </a:lnTo>
                  <a:cubicBezTo>
                    <a:pt x="1" y="1775"/>
                    <a:pt x="1" y="1774"/>
                    <a:pt x="1" y="1774"/>
                  </a:cubicBezTo>
                  <a:close/>
                  <a:moveTo>
                    <a:pt x="441" y="0"/>
                  </a:moveTo>
                  <a:cubicBezTo>
                    <a:pt x="467" y="136"/>
                    <a:pt x="480" y="272"/>
                    <a:pt x="480" y="410"/>
                  </a:cubicBezTo>
                  <a:cubicBezTo>
                    <a:pt x="482" y="905"/>
                    <a:pt x="312" y="1387"/>
                    <a:pt x="1" y="1774"/>
                  </a:cubicBezTo>
                  <a:lnTo>
                    <a:pt x="140" y="1774"/>
                  </a:lnTo>
                  <a:cubicBezTo>
                    <a:pt x="663" y="1774"/>
                    <a:pt x="1170" y="1956"/>
                    <a:pt x="1572" y="2291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445625" y="2768700"/>
              <a:ext cx="163775" cy="260700"/>
            </a:xfrm>
            <a:custGeom>
              <a:avLst/>
              <a:gdLst/>
              <a:ahLst/>
              <a:cxnLst/>
              <a:rect l="l" t="t" r="r" b="b"/>
              <a:pathLst>
                <a:path w="6551" h="10428" extrusionOk="0">
                  <a:moveTo>
                    <a:pt x="1433" y="1"/>
                  </a:moveTo>
                  <a:cubicBezTo>
                    <a:pt x="641" y="2"/>
                    <a:pt x="0" y="643"/>
                    <a:pt x="0" y="1435"/>
                  </a:cubicBezTo>
                  <a:lnTo>
                    <a:pt x="0" y="5105"/>
                  </a:lnTo>
                  <a:cubicBezTo>
                    <a:pt x="0" y="5388"/>
                    <a:pt x="229" y="5618"/>
                    <a:pt x="512" y="5618"/>
                  </a:cubicBezTo>
                  <a:cubicBezTo>
                    <a:pt x="795" y="5618"/>
                    <a:pt x="1024" y="5388"/>
                    <a:pt x="1024" y="5105"/>
                  </a:cubicBezTo>
                  <a:lnTo>
                    <a:pt x="1024" y="1435"/>
                  </a:lnTo>
                  <a:lnTo>
                    <a:pt x="1843" y="1435"/>
                  </a:lnTo>
                  <a:lnTo>
                    <a:pt x="1843" y="10427"/>
                  </a:lnTo>
                  <a:lnTo>
                    <a:pt x="2867" y="10427"/>
                  </a:lnTo>
                  <a:lnTo>
                    <a:pt x="2867" y="5092"/>
                  </a:lnTo>
                  <a:lnTo>
                    <a:pt x="3686" y="5092"/>
                  </a:lnTo>
                  <a:lnTo>
                    <a:pt x="3686" y="10427"/>
                  </a:lnTo>
                  <a:lnTo>
                    <a:pt x="4709" y="10427"/>
                  </a:lnTo>
                  <a:lnTo>
                    <a:pt x="4708" y="1435"/>
                  </a:lnTo>
                  <a:lnTo>
                    <a:pt x="5527" y="1435"/>
                  </a:lnTo>
                  <a:lnTo>
                    <a:pt x="5527" y="5105"/>
                  </a:lnTo>
                  <a:cubicBezTo>
                    <a:pt x="5527" y="5388"/>
                    <a:pt x="5756" y="5618"/>
                    <a:pt x="6039" y="5618"/>
                  </a:cubicBezTo>
                  <a:cubicBezTo>
                    <a:pt x="6322" y="5618"/>
                    <a:pt x="6550" y="5388"/>
                    <a:pt x="6550" y="5105"/>
                  </a:cubicBezTo>
                  <a:lnTo>
                    <a:pt x="6550" y="1435"/>
                  </a:lnTo>
                  <a:cubicBezTo>
                    <a:pt x="6550" y="643"/>
                    <a:pt x="5909" y="2"/>
                    <a:pt x="5118" y="1"/>
                  </a:cubicBezTo>
                  <a:lnTo>
                    <a:pt x="3685" y="1"/>
                  </a:lnTo>
                  <a:lnTo>
                    <a:pt x="3685" y="3113"/>
                  </a:lnTo>
                  <a:lnTo>
                    <a:pt x="2866" y="3113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490675" y="2680000"/>
              <a:ext cx="70975" cy="68300"/>
            </a:xfrm>
            <a:custGeom>
              <a:avLst/>
              <a:gdLst/>
              <a:ahLst/>
              <a:cxnLst/>
              <a:rect l="l" t="t" r="r" b="b"/>
              <a:pathLst>
                <a:path w="2839" h="2732" extrusionOk="0">
                  <a:moveTo>
                    <a:pt x="1474" y="0"/>
                  </a:moveTo>
                  <a:cubicBezTo>
                    <a:pt x="1118" y="0"/>
                    <a:pt x="769" y="139"/>
                    <a:pt x="508" y="400"/>
                  </a:cubicBezTo>
                  <a:cubicBezTo>
                    <a:pt x="118" y="791"/>
                    <a:pt x="0" y="1377"/>
                    <a:pt x="212" y="1888"/>
                  </a:cubicBezTo>
                  <a:cubicBezTo>
                    <a:pt x="423" y="2398"/>
                    <a:pt x="922" y="2731"/>
                    <a:pt x="1473" y="2731"/>
                  </a:cubicBezTo>
                  <a:cubicBezTo>
                    <a:pt x="2228" y="2730"/>
                    <a:pt x="2838" y="2119"/>
                    <a:pt x="2838" y="1366"/>
                  </a:cubicBezTo>
                  <a:cubicBezTo>
                    <a:pt x="2838" y="814"/>
                    <a:pt x="2507" y="316"/>
                    <a:pt x="1996" y="104"/>
                  </a:cubicBezTo>
                  <a:cubicBezTo>
                    <a:pt x="1827" y="34"/>
                    <a:pt x="1650" y="0"/>
                    <a:pt x="1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7"/>
          <p:cNvGrpSpPr/>
          <p:nvPr/>
        </p:nvGrpSpPr>
        <p:grpSpPr>
          <a:xfrm>
            <a:off x="3155765" y="2611161"/>
            <a:ext cx="386176" cy="375927"/>
            <a:chOff x="2508150" y="2680025"/>
            <a:chExt cx="358900" cy="349375"/>
          </a:xfrm>
        </p:grpSpPr>
        <p:sp>
          <p:nvSpPr>
            <p:cNvPr id="436" name="Google Shape;436;p17"/>
            <p:cNvSpPr/>
            <p:nvPr/>
          </p:nvSpPr>
          <p:spPr>
            <a:xfrm>
              <a:off x="2684625" y="2680025"/>
              <a:ext cx="182425" cy="172850"/>
            </a:xfrm>
            <a:custGeom>
              <a:avLst/>
              <a:gdLst/>
              <a:ahLst/>
              <a:cxnLst/>
              <a:rect l="l" t="t" r="r" b="b"/>
              <a:pathLst>
                <a:path w="7297" h="6914" extrusionOk="0">
                  <a:moveTo>
                    <a:pt x="3026" y="0"/>
                  </a:moveTo>
                  <a:cubicBezTo>
                    <a:pt x="2030" y="0"/>
                    <a:pt x="1035" y="380"/>
                    <a:pt x="275" y="1139"/>
                  </a:cubicBezTo>
                  <a:cubicBezTo>
                    <a:pt x="179" y="1236"/>
                    <a:pt x="87" y="1338"/>
                    <a:pt x="1" y="1444"/>
                  </a:cubicBezTo>
                  <a:lnTo>
                    <a:pt x="5472" y="6913"/>
                  </a:lnTo>
                  <a:cubicBezTo>
                    <a:pt x="5578" y="6827"/>
                    <a:pt x="5680" y="6736"/>
                    <a:pt x="5776" y="6639"/>
                  </a:cubicBezTo>
                  <a:cubicBezTo>
                    <a:pt x="7297" y="5120"/>
                    <a:pt x="7297" y="2657"/>
                    <a:pt x="5776" y="1138"/>
                  </a:cubicBezTo>
                  <a:lnTo>
                    <a:pt x="5776" y="1139"/>
                  </a:lnTo>
                  <a:cubicBezTo>
                    <a:pt x="5017" y="380"/>
                    <a:pt x="4021" y="0"/>
                    <a:pt x="3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2663650" y="2733725"/>
              <a:ext cx="140175" cy="140125"/>
            </a:xfrm>
            <a:custGeom>
              <a:avLst/>
              <a:gdLst/>
              <a:ahLst/>
              <a:cxnLst/>
              <a:rect l="l" t="t" r="r" b="b"/>
              <a:pathLst>
                <a:path w="5607" h="5605" extrusionOk="0">
                  <a:moveTo>
                    <a:pt x="386" y="0"/>
                  </a:moveTo>
                  <a:cubicBezTo>
                    <a:pt x="183" y="405"/>
                    <a:pt x="53" y="842"/>
                    <a:pt x="1" y="1293"/>
                  </a:cubicBezTo>
                  <a:lnTo>
                    <a:pt x="4313" y="5604"/>
                  </a:lnTo>
                  <a:cubicBezTo>
                    <a:pt x="4763" y="5553"/>
                    <a:pt x="5201" y="5423"/>
                    <a:pt x="5606" y="5221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2508150" y="2941225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061" y="0"/>
                  </a:moveTo>
                  <a:lnTo>
                    <a:pt x="0" y="1257"/>
                  </a:lnTo>
                  <a:lnTo>
                    <a:pt x="2269" y="3526"/>
                  </a:lnTo>
                  <a:lnTo>
                    <a:pt x="3526" y="246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2547825" y="2823250"/>
              <a:ext cx="166475" cy="166450"/>
            </a:xfrm>
            <a:custGeom>
              <a:avLst/>
              <a:gdLst/>
              <a:ahLst/>
              <a:cxnLst/>
              <a:rect l="l" t="t" r="r" b="b"/>
              <a:pathLst>
                <a:path w="6659" h="6658" extrusionOk="0">
                  <a:moveTo>
                    <a:pt x="3448" y="0"/>
                  </a:moveTo>
                  <a:lnTo>
                    <a:pt x="1" y="4091"/>
                  </a:lnTo>
                  <a:lnTo>
                    <a:pt x="2566" y="6658"/>
                  </a:lnTo>
                  <a:lnTo>
                    <a:pt x="6658" y="3210"/>
                  </a:lnTo>
                  <a:lnTo>
                    <a:pt x="5344" y="1894"/>
                  </a:lnTo>
                  <a:lnTo>
                    <a:pt x="4185" y="3052"/>
                  </a:lnTo>
                  <a:lnTo>
                    <a:pt x="3606" y="2473"/>
                  </a:lnTo>
                  <a:lnTo>
                    <a:pt x="4763" y="1315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2647275" y="2791850"/>
              <a:ext cx="98450" cy="98425"/>
            </a:xfrm>
            <a:custGeom>
              <a:avLst/>
              <a:gdLst/>
              <a:ahLst/>
              <a:cxnLst/>
              <a:rect l="l" t="t" r="r" b="b"/>
              <a:pathLst>
                <a:path w="3938" h="3937" extrusionOk="0">
                  <a:moveTo>
                    <a:pt x="529" y="0"/>
                  </a:moveTo>
                  <a:lnTo>
                    <a:pt x="1" y="628"/>
                  </a:lnTo>
                  <a:lnTo>
                    <a:pt x="3308" y="3936"/>
                  </a:lnTo>
                  <a:lnTo>
                    <a:pt x="3938" y="3407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7"/>
          <p:cNvGrpSpPr/>
          <p:nvPr/>
        </p:nvGrpSpPr>
        <p:grpSpPr>
          <a:xfrm>
            <a:off x="2340130" y="2611134"/>
            <a:ext cx="375954" cy="375954"/>
            <a:chOff x="1750125" y="2680000"/>
            <a:chExt cx="349400" cy="349400"/>
          </a:xfrm>
        </p:grpSpPr>
        <p:sp>
          <p:nvSpPr>
            <p:cNvPr id="442" name="Google Shape;442;p17"/>
            <p:cNvSpPr/>
            <p:nvPr/>
          </p:nvSpPr>
          <p:spPr>
            <a:xfrm>
              <a:off x="1750125" y="2927025"/>
              <a:ext cx="349400" cy="102375"/>
            </a:xfrm>
            <a:custGeom>
              <a:avLst/>
              <a:gdLst/>
              <a:ahLst/>
              <a:cxnLst/>
              <a:rect l="l" t="t" r="r" b="b"/>
              <a:pathLst>
                <a:path w="13976" h="4095" extrusionOk="0">
                  <a:moveTo>
                    <a:pt x="6989" y="2458"/>
                  </a:moveTo>
                  <a:cubicBezTo>
                    <a:pt x="7352" y="2458"/>
                    <a:pt x="7536" y="2899"/>
                    <a:pt x="7278" y="3156"/>
                  </a:cubicBezTo>
                  <a:cubicBezTo>
                    <a:pt x="7194" y="3240"/>
                    <a:pt x="7092" y="3277"/>
                    <a:pt x="6991" y="3277"/>
                  </a:cubicBezTo>
                  <a:cubicBezTo>
                    <a:pt x="6781" y="3277"/>
                    <a:pt x="6579" y="3114"/>
                    <a:pt x="6579" y="2867"/>
                  </a:cubicBezTo>
                  <a:cubicBezTo>
                    <a:pt x="6579" y="2642"/>
                    <a:pt x="6762" y="2458"/>
                    <a:pt x="6989" y="2458"/>
                  </a:cubicBezTo>
                  <a:close/>
                  <a:moveTo>
                    <a:pt x="1" y="0"/>
                  </a:moveTo>
                  <a:lnTo>
                    <a:pt x="1" y="820"/>
                  </a:lnTo>
                  <a:lnTo>
                    <a:pt x="6579" y="820"/>
                  </a:lnTo>
                  <a:lnTo>
                    <a:pt x="6579" y="1709"/>
                  </a:lnTo>
                  <a:cubicBezTo>
                    <a:pt x="6015" y="1907"/>
                    <a:pt x="5677" y="2485"/>
                    <a:pt x="5778" y="3074"/>
                  </a:cubicBezTo>
                  <a:cubicBezTo>
                    <a:pt x="5880" y="3663"/>
                    <a:pt x="6390" y="4094"/>
                    <a:pt x="6989" y="4094"/>
                  </a:cubicBezTo>
                  <a:cubicBezTo>
                    <a:pt x="7587" y="4094"/>
                    <a:pt x="8098" y="3663"/>
                    <a:pt x="8199" y="3074"/>
                  </a:cubicBezTo>
                  <a:cubicBezTo>
                    <a:pt x="8301" y="2485"/>
                    <a:pt x="7962" y="1907"/>
                    <a:pt x="7398" y="1709"/>
                  </a:cubicBezTo>
                  <a:lnTo>
                    <a:pt x="7398" y="820"/>
                  </a:lnTo>
                  <a:lnTo>
                    <a:pt x="13976" y="820"/>
                  </a:lnTo>
                  <a:lnTo>
                    <a:pt x="13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770575" y="2751675"/>
              <a:ext cx="308475" cy="154900"/>
            </a:xfrm>
            <a:custGeom>
              <a:avLst/>
              <a:gdLst/>
              <a:ahLst/>
              <a:cxnLst/>
              <a:rect l="l" t="t" r="r" b="b"/>
              <a:pathLst>
                <a:path w="12339" h="6196" extrusionOk="0">
                  <a:moveTo>
                    <a:pt x="1" y="1"/>
                  </a:moveTo>
                  <a:lnTo>
                    <a:pt x="1" y="6195"/>
                  </a:lnTo>
                  <a:lnTo>
                    <a:pt x="12338" y="6195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750125" y="2680000"/>
              <a:ext cx="349400" cy="51225"/>
            </a:xfrm>
            <a:custGeom>
              <a:avLst/>
              <a:gdLst/>
              <a:ahLst/>
              <a:cxnLst/>
              <a:rect l="l" t="t" r="r" b="b"/>
              <a:pathLst>
                <a:path w="13976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13976" y="2049"/>
                  </a:lnTo>
                  <a:lnTo>
                    <a:pt x="13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17"/>
          <p:cNvGrpSpPr/>
          <p:nvPr/>
        </p:nvGrpSpPr>
        <p:grpSpPr>
          <a:xfrm>
            <a:off x="1526835" y="2677254"/>
            <a:ext cx="375981" cy="243768"/>
            <a:chOff x="994275" y="2741450"/>
            <a:chExt cx="349425" cy="226550"/>
          </a:xfrm>
        </p:grpSpPr>
        <p:sp>
          <p:nvSpPr>
            <p:cNvPr id="446" name="Google Shape;446;p17"/>
            <p:cNvSpPr/>
            <p:nvPr/>
          </p:nvSpPr>
          <p:spPr>
            <a:xfrm>
              <a:off x="1215800" y="2802825"/>
              <a:ext cx="25525" cy="21900"/>
            </a:xfrm>
            <a:custGeom>
              <a:avLst/>
              <a:gdLst/>
              <a:ahLst/>
              <a:cxnLst/>
              <a:rect l="l" t="t" r="r" b="b"/>
              <a:pathLst>
                <a:path w="1021" h="876" extrusionOk="0">
                  <a:moveTo>
                    <a:pt x="585" y="1"/>
                  </a:moveTo>
                  <a:cubicBezTo>
                    <a:pt x="196" y="1"/>
                    <a:pt x="0" y="471"/>
                    <a:pt x="275" y="747"/>
                  </a:cubicBezTo>
                  <a:cubicBezTo>
                    <a:pt x="364" y="835"/>
                    <a:pt x="474" y="875"/>
                    <a:pt x="581" y="875"/>
                  </a:cubicBezTo>
                  <a:cubicBezTo>
                    <a:pt x="806" y="875"/>
                    <a:pt x="1021" y="702"/>
                    <a:pt x="1021" y="439"/>
                  </a:cubicBezTo>
                  <a:cubicBezTo>
                    <a:pt x="1021" y="198"/>
                    <a:pt x="825" y="2"/>
                    <a:pt x="585" y="2"/>
                  </a:cubicBez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174450" y="2761900"/>
              <a:ext cx="107825" cy="103750"/>
            </a:xfrm>
            <a:custGeom>
              <a:avLst/>
              <a:gdLst/>
              <a:ahLst/>
              <a:cxnLst/>
              <a:rect l="l" t="t" r="r" b="b"/>
              <a:pathLst>
                <a:path w="4313" h="4150" extrusionOk="0">
                  <a:moveTo>
                    <a:pt x="2240" y="820"/>
                  </a:moveTo>
                  <a:cubicBezTo>
                    <a:pt x="2401" y="820"/>
                    <a:pt x="2564" y="851"/>
                    <a:pt x="2719" y="915"/>
                  </a:cubicBezTo>
                  <a:cubicBezTo>
                    <a:pt x="3188" y="1111"/>
                    <a:pt x="3494" y="1567"/>
                    <a:pt x="3494" y="2076"/>
                  </a:cubicBezTo>
                  <a:cubicBezTo>
                    <a:pt x="3494" y="2769"/>
                    <a:pt x="2932" y="3331"/>
                    <a:pt x="2239" y="3331"/>
                  </a:cubicBezTo>
                  <a:cubicBezTo>
                    <a:pt x="1730" y="3331"/>
                    <a:pt x="1272" y="3025"/>
                    <a:pt x="1078" y="2556"/>
                  </a:cubicBezTo>
                  <a:cubicBezTo>
                    <a:pt x="884" y="2088"/>
                    <a:pt x="992" y="1547"/>
                    <a:pt x="1351" y="1188"/>
                  </a:cubicBezTo>
                  <a:cubicBezTo>
                    <a:pt x="1592" y="948"/>
                    <a:pt x="1913" y="820"/>
                    <a:pt x="2240" y="820"/>
                  </a:cubicBezTo>
                  <a:close/>
                  <a:moveTo>
                    <a:pt x="2238" y="1"/>
                  </a:moveTo>
                  <a:cubicBezTo>
                    <a:pt x="1698" y="1"/>
                    <a:pt x="1168" y="212"/>
                    <a:pt x="772" y="609"/>
                  </a:cubicBezTo>
                  <a:cubicBezTo>
                    <a:pt x="179" y="1202"/>
                    <a:pt x="0" y="2095"/>
                    <a:pt x="322" y="2869"/>
                  </a:cubicBezTo>
                  <a:cubicBezTo>
                    <a:pt x="643" y="3645"/>
                    <a:pt x="1400" y="4150"/>
                    <a:pt x="2239" y="4150"/>
                  </a:cubicBezTo>
                  <a:cubicBezTo>
                    <a:pt x="3383" y="4148"/>
                    <a:pt x="4311" y="3221"/>
                    <a:pt x="4313" y="2076"/>
                  </a:cubicBezTo>
                  <a:cubicBezTo>
                    <a:pt x="4313" y="1237"/>
                    <a:pt x="3807" y="480"/>
                    <a:pt x="3032" y="159"/>
                  </a:cubicBezTo>
                  <a:cubicBezTo>
                    <a:pt x="2775" y="53"/>
                    <a:pt x="2506" y="1"/>
                    <a:pt x="2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1230425" y="2741450"/>
              <a:ext cx="113275" cy="124200"/>
            </a:xfrm>
            <a:custGeom>
              <a:avLst/>
              <a:gdLst/>
              <a:ahLst/>
              <a:cxnLst/>
              <a:rect l="l" t="t" r="r" b="b"/>
              <a:pathLst>
                <a:path w="4531" h="4968" extrusionOk="0">
                  <a:moveTo>
                    <a:pt x="0" y="0"/>
                  </a:moveTo>
                  <a:cubicBezTo>
                    <a:pt x="1595" y="0"/>
                    <a:pt x="2893" y="1298"/>
                    <a:pt x="2893" y="2893"/>
                  </a:cubicBezTo>
                  <a:lnTo>
                    <a:pt x="2893" y="2894"/>
                  </a:lnTo>
                  <a:cubicBezTo>
                    <a:pt x="2893" y="3676"/>
                    <a:pt x="2575" y="4425"/>
                    <a:pt x="2015" y="4968"/>
                  </a:cubicBezTo>
                  <a:lnTo>
                    <a:pt x="4531" y="4968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994275" y="2886075"/>
              <a:ext cx="349425" cy="40975"/>
            </a:xfrm>
            <a:custGeom>
              <a:avLst/>
              <a:gdLst/>
              <a:ahLst/>
              <a:cxnLst/>
              <a:rect l="l" t="t" r="r" b="b"/>
              <a:pathLst>
                <a:path w="13977" h="1639" extrusionOk="0">
                  <a:moveTo>
                    <a:pt x="1" y="0"/>
                  </a:moveTo>
                  <a:lnTo>
                    <a:pt x="1" y="1638"/>
                  </a:lnTo>
                  <a:lnTo>
                    <a:pt x="13977" y="1638"/>
                  </a:lnTo>
                  <a:lnTo>
                    <a:pt x="13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94275" y="2741450"/>
              <a:ext cx="236175" cy="124200"/>
            </a:xfrm>
            <a:custGeom>
              <a:avLst/>
              <a:gdLst/>
              <a:ahLst/>
              <a:cxnLst/>
              <a:rect l="l" t="t" r="r" b="b"/>
              <a:pathLst>
                <a:path w="9447" h="4968" extrusionOk="0">
                  <a:moveTo>
                    <a:pt x="1" y="0"/>
                  </a:moveTo>
                  <a:lnTo>
                    <a:pt x="1" y="4968"/>
                  </a:lnTo>
                  <a:lnTo>
                    <a:pt x="1230" y="4968"/>
                  </a:lnTo>
                  <a:lnTo>
                    <a:pt x="1230" y="1282"/>
                  </a:lnTo>
                  <a:lnTo>
                    <a:pt x="2049" y="1282"/>
                  </a:lnTo>
                  <a:lnTo>
                    <a:pt x="2049" y="4968"/>
                  </a:lnTo>
                  <a:lnTo>
                    <a:pt x="2868" y="4968"/>
                  </a:lnTo>
                  <a:lnTo>
                    <a:pt x="2868" y="1282"/>
                  </a:lnTo>
                  <a:lnTo>
                    <a:pt x="3687" y="1282"/>
                  </a:lnTo>
                  <a:lnTo>
                    <a:pt x="3687" y="4968"/>
                  </a:lnTo>
                  <a:lnTo>
                    <a:pt x="4506" y="4968"/>
                  </a:lnTo>
                  <a:lnTo>
                    <a:pt x="4506" y="1282"/>
                  </a:lnTo>
                  <a:lnTo>
                    <a:pt x="5325" y="1282"/>
                  </a:lnTo>
                  <a:lnTo>
                    <a:pt x="5325" y="4968"/>
                  </a:lnTo>
                  <a:lnTo>
                    <a:pt x="7432" y="4968"/>
                  </a:lnTo>
                  <a:cubicBezTo>
                    <a:pt x="6870" y="4423"/>
                    <a:pt x="6552" y="3676"/>
                    <a:pt x="6552" y="2894"/>
                  </a:cubicBezTo>
                  <a:cubicBezTo>
                    <a:pt x="6552" y="1298"/>
                    <a:pt x="7850" y="0"/>
                    <a:pt x="9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302725" y="294750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1" y="1"/>
                  </a:moveTo>
                  <a:lnTo>
                    <a:pt x="1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014775" y="294750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7"/>
          <p:cNvGrpSpPr/>
          <p:nvPr/>
        </p:nvGrpSpPr>
        <p:grpSpPr>
          <a:xfrm>
            <a:off x="713218" y="2611161"/>
            <a:ext cx="380770" cy="375927"/>
            <a:chOff x="238125" y="2680025"/>
            <a:chExt cx="353875" cy="349375"/>
          </a:xfrm>
        </p:grpSpPr>
        <p:sp>
          <p:nvSpPr>
            <p:cNvPr id="454" name="Google Shape;454;p17"/>
            <p:cNvSpPr/>
            <p:nvPr/>
          </p:nvSpPr>
          <p:spPr>
            <a:xfrm>
              <a:off x="515675" y="2680025"/>
              <a:ext cx="76325" cy="85875"/>
            </a:xfrm>
            <a:custGeom>
              <a:avLst/>
              <a:gdLst/>
              <a:ahLst/>
              <a:cxnLst/>
              <a:rect l="l" t="t" r="r" b="b"/>
              <a:pathLst>
                <a:path w="3053" h="3435" extrusionOk="0">
                  <a:moveTo>
                    <a:pt x="1029" y="0"/>
                  </a:moveTo>
                  <a:cubicBezTo>
                    <a:pt x="672" y="0"/>
                    <a:pt x="314" y="103"/>
                    <a:pt x="0" y="315"/>
                  </a:cubicBezTo>
                  <a:cubicBezTo>
                    <a:pt x="591" y="619"/>
                    <a:pt x="834" y="1338"/>
                    <a:pt x="548" y="1938"/>
                  </a:cubicBezTo>
                  <a:lnTo>
                    <a:pt x="2045" y="3434"/>
                  </a:lnTo>
                  <a:lnTo>
                    <a:pt x="2334" y="3145"/>
                  </a:lnTo>
                  <a:cubicBezTo>
                    <a:pt x="3052" y="2425"/>
                    <a:pt x="3052" y="1260"/>
                    <a:pt x="2334" y="540"/>
                  </a:cubicBezTo>
                  <a:cubicBezTo>
                    <a:pt x="1977" y="184"/>
                    <a:pt x="1505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71350" y="2744175"/>
              <a:ext cx="180975" cy="151975"/>
            </a:xfrm>
            <a:custGeom>
              <a:avLst/>
              <a:gdLst/>
              <a:ahLst/>
              <a:cxnLst/>
              <a:rect l="l" t="t" r="r" b="b"/>
              <a:pathLst>
                <a:path w="7239" h="6079" extrusionOk="0">
                  <a:moveTo>
                    <a:pt x="5790" y="0"/>
                  </a:moveTo>
                  <a:lnTo>
                    <a:pt x="3185" y="2606"/>
                  </a:lnTo>
                  <a:cubicBezTo>
                    <a:pt x="2941" y="2849"/>
                    <a:pt x="2629" y="2965"/>
                    <a:pt x="2319" y="2965"/>
                  </a:cubicBezTo>
                  <a:cubicBezTo>
                    <a:pt x="1869" y="2965"/>
                    <a:pt x="1425" y="2720"/>
                    <a:pt x="1208" y="2266"/>
                  </a:cubicBezTo>
                  <a:lnTo>
                    <a:pt x="1" y="3473"/>
                  </a:lnTo>
                  <a:lnTo>
                    <a:pt x="2606" y="6079"/>
                  </a:lnTo>
                  <a:lnTo>
                    <a:pt x="7239" y="1446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46025" y="2863575"/>
              <a:ext cx="57900" cy="57950"/>
            </a:xfrm>
            <a:custGeom>
              <a:avLst/>
              <a:gdLst/>
              <a:ahLst/>
              <a:cxnLst/>
              <a:rect l="l" t="t" r="r" b="b"/>
              <a:pathLst>
                <a:path w="2316" h="2318" extrusionOk="0">
                  <a:moveTo>
                    <a:pt x="580" y="1"/>
                  </a:moveTo>
                  <a:lnTo>
                    <a:pt x="1" y="580"/>
                  </a:lnTo>
                  <a:lnTo>
                    <a:pt x="1737" y="2317"/>
                  </a:lnTo>
                  <a:lnTo>
                    <a:pt x="2316" y="1738"/>
                  </a:lnTo>
                  <a:lnTo>
                    <a:pt x="1738" y="1159"/>
                  </a:lnTo>
                  <a:lnTo>
                    <a:pt x="1159" y="580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317075" y="2892525"/>
              <a:ext cx="57925" cy="57950"/>
            </a:xfrm>
            <a:custGeom>
              <a:avLst/>
              <a:gdLst/>
              <a:ahLst/>
              <a:cxnLst/>
              <a:rect l="l" t="t" r="r" b="b"/>
              <a:pathLst>
                <a:path w="2317" h="2318" extrusionOk="0">
                  <a:moveTo>
                    <a:pt x="580" y="1"/>
                  </a:moveTo>
                  <a:lnTo>
                    <a:pt x="0" y="580"/>
                  </a:lnTo>
                  <a:lnTo>
                    <a:pt x="1738" y="2317"/>
                  </a:lnTo>
                  <a:lnTo>
                    <a:pt x="2317" y="173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17850" y="2704975"/>
              <a:ext cx="95025" cy="92975"/>
            </a:xfrm>
            <a:custGeom>
              <a:avLst/>
              <a:gdLst/>
              <a:ahLst/>
              <a:cxnLst/>
              <a:rect l="l" t="t" r="r" b="b"/>
              <a:pathLst>
                <a:path w="3801" h="3719" extrusionOk="0">
                  <a:moveTo>
                    <a:pt x="3352" y="1"/>
                  </a:moveTo>
                  <a:cubicBezTo>
                    <a:pt x="3247" y="1"/>
                    <a:pt x="3142" y="41"/>
                    <a:pt x="3062" y="121"/>
                  </a:cubicBezTo>
                  <a:lnTo>
                    <a:pt x="167" y="3015"/>
                  </a:lnTo>
                  <a:cubicBezTo>
                    <a:pt x="3" y="3175"/>
                    <a:pt x="0" y="3438"/>
                    <a:pt x="163" y="3599"/>
                  </a:cubicBezTo>
                  <a:cubicBezTo>
                    <a:pt x="242" y="3679"/>
                    <a:pt x="347" y="3719"/>
                    <a:pt x="451" y="3719"/>
                  </a:cubicBezTo>
                  <a:cubicBezTo>
                    <a:pt x="558" y="3719"/>
                    <a:pt x="665" y="3677"/>
                    <a:pt x="746" y="3594"/>
                  </a:cubicBezTo>
                  <a:lnTo>
                    <a:pt x="3641" y="699"/>
                  </a:lnTo>
                  <a:cubicBezTo>
                    <a:pt x="3801" y="539"/>
                    <a:pt x="3801" y="281"/>
                    <a:pt x="3641" y="121"/>
                  </a:cubicBezTo>
                  <a:cubicBezTo>
                    <a:pt x="3562" y="41"/>
                    <a:pt x="3457" y="1"/>
                    <a:pt x="3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238125" y="2935975"/>
              <a:ext cx="93450" cy="93425"/>
            </a:xfrm>
            <a:custGeom>
              <a:avLst/>
              <a:gdLst/>
              <a:ahLst/>
              <a:cxnLst/>
              <a:rect l="l" t="t" r="r" b="b"/>
              <a:pathLst>
                <a:path w="3738" h="3737" extrusionOk="0">
                  <a:moveTo>
                    <a:pt x="3158" y="0"/>
                  </a:moveTo>
                  <a:lnTo>
                    <a:pt x="0" y="3157"/>
                  </a:lnTo>
                  <a:lnTo>
                    <a:pt x="579" y="3736"/>
                  </a:lnTo>
                  <a:lnTo>
                    <a:pt x="3738" y="579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17"/>
          <p:cNvGrpSpPr/>
          <p:nvPr/>
        </p:nvGrpSpPr>
        <p:grpSpPr>
          <a:xfrm>
            <a:off x="8090731" y="2008413"/>
            <a:ext cx="239222" cy="375981"/>
            <a:chOff x="7094550" y="2119850"/>
            <a:chExt cx="222325" cy="349425"/>
          </a:xfrm>
        </p:grpSpPr>
        <p:sp>
          <p:nvSpPr>
            <p:cNvPr id="461" name="Google Shape;461;p17"/>
            <p:cNvSpPr/>
            <p:nvPr/>
          </p:nvSpPr>
          <p:spPr>
            <a:xfrm>
              <a:off x="7094550" y="2208550"/>
              <a:ext cx="222325" cy="260725"/>
            </a:xfrm>
            <a:custGeom>
              <a:avLst/>
              <a:gdLst/>
              <a:ahLst/>
              <a:cxnLst/>
              <a:rect l="l" t="t" r="r" b="b"/>
              <a:pathLst>
                <a:path w="8893" h="10429" extrusionOk="0">
                  <a:moveTo>
                    <a:pt x="7459" y="0"/>
                  </a:moveTo>
                  <a:lnTo>
                    <a:pt x="7458" y="2"/>
                  </a:lnTo>
                  <a:lnTo>
                    <a:pt x="6025" y="2"/>
                  </a:lnTo>
                  <a:lnTo>
                    <a:pt x="6025" y="3113"/>
                  </a:lnTo>
                  <a:lnTo>
                    <a:pt x="5206" y="3113"/>
                  </a:lnTo>
                  <a:lnTo>
                    <a:pt x="5206" y="2"/>
                  </a:lnTo>
                  <a:lnTo>
                    <a:pt x="512" y="2"/>
                  </a:lnTo>
                  <a:cubicBezTo>
                    <a:pt x="229" y="2"/>
                    <a:pt x="0" y="230"/>
                    <a:pt x="0" y="513"/>
                  </a:cubicBezTo>
                  <a:cubicBezTo>
                    <a:pt x="0" y="796"/>
                    <a:pt x="229" y="1026"/>
                    <a:pt x="512" y="1026"/>
                  </a:cubicBezTo>
                  <a:lnTo>
                    <a:pt x="4182" y="1026"/>
                  </a:lnTo>
                  <a:lnTo>
                    <a:pt x="4182" y="10428"/>
                  </a:lnTo>
                  <a:lnTo>
                    <a:pt x="5206" y="10428"/>
                  </a:lnTo>
                  <a:lnTo>
                    <a:pt x="5206" y="5091"/>
                  </a:lnTo>
                  <a:lnTo>
                    <a:pt x="6025" y="5091"/>
                  </a:lnTo>
                  <a:lnTo>
                    <a:pt x="6025" y="10428"/>
                  </a:lnTo>
                  <a:lnTo>
                    <a:pt x="7048" y="10428"/>
                  </a:lnTo>
                  <a:lnTo>
                    <a:pt x="7048" y="1434"/>
                  </a:lnTo>
                  <a:lnTo>
                    <a:pt x="7868" y="1434"/>
                  </a:lnTo>
                  <a:lnTo>
                    <a:pt x="7868" y="5104"/>
                  </a:lnTo>
                  <a:cubicBezTo>
                    <a:pt x="7868" y="5387"/>
                    <a:pt x="8097" y="5617"/>
                    <a:pt x="8379" y="5617"/>
                  </a:cubicBezTo>
                  <a:cubicBezTo>
                    <a:pt x="8662" y="5617"/>
                    <a:pt x="8892" y="5387"/>
                    <a:pt x="8892" y="5104"/>
                  </a:cubicBezTo>
                  <a:lnTo>
                    <a:pt x="8892" y="1434"/>
                  </a:lnTo>
                  <a:cubicBezTo>
                    <a:pt x="8891" y="642"/>
                    <a:pt x="8250" y="2"/>
                    <a:pt x="7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7198075" y="2119850"/>
              <a:ext cx="70975" cy="68275"/>
            </a:xfrm>
            <a:custGeom>
              <a:avLst/>
              <a:gdLst/>
              <a:ahLst/>
              <a:cxnLst/>
              <a:rect l="l" t="t" r="r" b="b"/>
              <a:pathLst>
                <a:path w="2839" h="2731" extrusionOk="0">
                  <a:moveTo>
                    <a:pt x="1473" y="0"/>
                  </a:moveTo>
                  <a:cubicBezTo>
                    <a:pt x="922" y="0"/>
                    <a:pt x="423" y="334"/>
                    <a:pt x="212" y="844"/>
                  </a:cubicBezTo>
                  <a:cubicBezTo>
                    <a:pt x="0" y="1354"/>
                    <a:pt x="118" y="1940"/>
                    <a:pt x="508" y="2331"/>
                  </a:cubicBezTo>
                  <a:cubicBezTo>
                    <a:pt x="769" y="2592"/>
                    <a:pt x="1118" y="2731"/>
                    <a:pt x="1474" y="2731"/>
                  </a:cubicBezTo>
                  <a:cubicBezTo>
                    <a:pt x="1650" y="2731"/>
                    <a:pt x="1827" y="2697"/>
                    <a:pt x="1996" y="2627"/>
                  </a:cubicBezTo>
                  <a:cubicBezTo>
                    <a:pt x="2507" y="2416"/>
                    <a:pt x="2838" y="1919"/>
                    <a:pt x="2838" y="1365"/>
                  </a:cubicBezTo>
                  <a:cubicBezTo>
                    <a:pt x="2838" y="612"/>
                    <a:pt x="2228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7107325" y="2119875"/>
              <a:ext cx="20500" cy="68250"/>
            </a:xfrm>
            <a:custGeom>
              <a:avLst/>
              <a:gdLst/>
              <a:ahLst/>
              <a:cxnLst/>
              <a:rect l="l" t="t" r="r" b="b"/>
              <a:pathLst>
                <a:path w="820" h="2730" extrusionOk="0">
                  <a:moveTo>
                    <a:pt x="1" y="1"/>
                  </a:moveTo>
                  <a:lnTo>
                    <a:pt x="1" y="2729"/>
                  </a:lnTo>
                  <a:lnTo>
                    <a:pt x="820" y="2729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17"/>
          <p:cNvGrpSpPr/>
          <p:nvPr/>
        </p:nvGrpSpPr>
        <p:grpSpPr>
          <a:xfrm>
            <a:off x="7215782" y="2013389"/>
            <a:ext cx="376277" cy="366055"/>
            <a:chOff x="6281400" y="2124475"/>
            <a:chExt cx="349700" cy="340200"/>
          </a:xfrm>
        </p:grpSpPr>
        <p:sp>
          <p:nvSpPr>
            <p:cNvPr id="465" name="Google Shape;465;p17"/>
            <p:cNvSpPr/>
            <p:nvPr/>
          </p:nvSpPr>
          <p:spPr>
            <a:xfrm>
              <a:off x="6281400" y="2124475"/>
              <a:ext cx="70975" cy="68300"/>
            </a:xfrm>
            <a:custGeom>
              <a:avLst/>
              <a:gdLst/>
              <a:ahLst/>
              <a:cxnLst/>
              <a:rect l="l" t="t" r="r" b="b"/>
              <a:pathLst>
                <a:path w="2839" h="2732" extrusionOk="0">
                  <a:moveTo>
                    <a:pt x="1473" y="1"/>
                  </a:moveTo>
                  <a:cubicBezTo>
                    <a:pt x="921" y="1"/>
                    <a:pt x="423" y="334"/>
                    <a:pt x="211" y="844"/>
                  </a:cubicBezTo>
                  <a:cubicBezTo>
                    <a:pt x="0" y="1354"/>
                    <a:pt x="116" y="1940"/>
                    <a:pt x="507" y="2331"/>
                  </a:cubicBezTo>
                  <a:cubicBezTo>
                    <a:pt x="769" y="2593"/>
                    <a:pt x="1118" y="2731"/>
                    <a:pt x="1472" y="2731"/>
                  </a:cubicBezTo>
                  <a:cubicBezTo>
                    <a:pt x="1648" y="2731"/>
                    <a:pt x="1826" y="2697"/>
                    <a:pt x="1995" y="2627"/>
                  </a:cubicBezTo>
                  <a:cubicBezTo>
                    <a:pt x="2505" y="2416"/>
                    <a:pt x="2838" y="1917"/>
                    <a:pt x="2838" y="1366"/>
                  </a:cubicBezTo>
                  <a:cubicBezTo>
                    <a:pt x="2838" y="611"/>
                    <a:pt x="2226" y="1"/>
                    <a:pt x="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6364275" y="2388200"/>
              <a:ext cx="25600" cy="76475"/>
            </a:xfrm>
            <a:custGeom>
              <a:avLst/>
              <a:gdLst/>
              <a:ahLst/>
              <a:cxnLst/>
              <a:rect l="l" t="t" r="r" b="b"/>
              <a:pathLst>
                <a:path w="1024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1023" y="3058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6557725" y="2124475"/>
              <a:ext cx="70975" cy="68300"/>
            </a:xfrm>
            <a:custGeom>
              <a:avLst/>
              <a:gdLst/>
              <a:ahLst/>
              <a:cxnLst/>
              <a:rect l="l" t="t" r="r" b="b"/>
              <a:pathLst>
                <a:path w="2839" h="2732" extrusionOk="0">
                  <a:moveTo>
                    <a:pt x="1473" y="1"/>
                  </a:moveTo>
                  <a:cubicBezTo>
                    <a:pt x="921" y="1"/>
                    <a:pt x="423" y="334"/>
                    <a:pt x="212" y="844"/>
                  </a:cubicBezTo>
                  <a:cubicBezTo>
                    <a:pt x="0" y="1354"/>
                    <a:pt x="118" y="1940"/>
                    <a:pt x="508" y="2331"/>
                  </a:cubicBezTo>
                  <a:cubicBezTo>
                    <a:pt x="769" y="2593"/>
                    <a:pt x="1118" y="2731"/>
                    <a:pt x="1474" y="2731"/>
                  </a:cubicBezTo>
                  <a:cubicBezTo>
                    <a:pt x="1650" y="2731"/>
                    <a:pt x="1827" y="2697"/>
                    <a:pt x="1996" y="2627"/>
                  </a:cubicBezTo>
                  <a:cubicBezTo>
                    <a:pt x="2506" y="2416"/>
                    <a:pt x="2838" y="1917"/>
                    <a:pt x="2838" y="1366"/>
                  </a:cubicBezTo>
                  <a:cubicBezTo>
                    <a:pt x="2838" y="611"/>
                    <a:pt x="2228" y="1"/>
                    <a:pt x="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6281675" y="2213175"/>
              <a:ext cx="349425" cy="251500"/>
            </a:xfrm>
            <a:custGeom>
              <a:avLst/>
              <a:gdLst/>
              <a:ahLst/>
              <a:cxnLst/>
              <a:rect l="l" t="t" r="r" b="b"/>
              <a:pathLst>
                <a:path w="13977" h="10060" extrusionOk="0">
                  <a:moveTo>
                    <a:pt x="1435" y="0"/>
                  </a:moveTo>
                  <a:cubicBezTo>
                    <a:pt x="643" y="2"/>
                    <a:pt x="2" y="643"/>
                    <a:pt x="1" y="1433"/>
                  </a:cubicBezTo>
                  <a:lnTo>
                    <a:pt x="1" y="4750"/>
                  </a:lnTo>
                  <a:cubicBezTo>
                    <a:pt x="1" y="5541"/>
                    <a:pt x="643" y="6182"/>
                    <a:pt x="1435" y="6182"/>
                  </a:cubicBezTo>
                  <a:lnTo>
                    <a:pt x="5146" y="6182"/>
                  </a:lnTo>
                  <a:lnTo>
                    <a:pt x="5146" y="10059"/>
                  </a:lnTo>
                  <a:lnTo>
                    <a:pt x="6171" y="10059"/>
                  </a:lnTo>
                  <a:lnTo>
                    <a:pt x="6171" y="6182"/>
                  </a:lnTo>
                  <a:cubicBezTo>
                    <a:pt x="6171" y="5392"/>
                    <a:pt x="5529" y="4750"/>
                    <a:pt x="4737" y="4750"/>
                  </a:cubicBezTo>
                  <a:lnTo>
                    <a:pt x="2827" y="4750"/>
                  </a:lnTo>
                  <a:lnTo>
                    <a:pt x="2827" y="3931"/>
                  </a:lnTo>
                  <a:lnTo>
                    <a:pt x="11152" y="3931"/>
                  </a:lnTo>
                  <a:lnTo>
                    <a:pt x="11152" y="4750"/>
                  </a:lnTo>
                  <a:lnTo>
                    <a:pt x="9240" y="4750"/>
                  </a:lnTo>
                  <a:cubicBezTo>
                    <a:pt x="8450" y="4750"/>
                    <a:pt x="7808" y="5392"/>
                    <a:pt x="7808" y="6182"/>
                  </a:cubicBezTo>
                  <a:lnTo>
                    <a:pt x="7808" y="10059"/>
                  </a:lnTo>
                  <a:lnTo>
                    <a:pt x="8832" y="10059"/>
                  </a:lnTo>
                  <a:lnTo>
                    <a:pt x="8832" y="6182"/>
                  </a:lnTo>
                  <a:lnTo>
                    <a:pt x="12544" y="6182"/>
                  </a:lnTo>
                  <a:cubicBezTo>
                    <a:pt x="13336" y="6182"/>
                    <a:pt x="13977" y="5541"/>
                    <a:pt x="13977" y="4750"/>
                  </a:cubicBezTo>
                  <a:lnTo>
                    <a:pt x="13977" y="1433"/>
                  </a:lnTo>
                  <a:cubicBezTo>
                    <a:pt x="13977" y="643"/>
                    <a:pt x="13334" y="2"/>
                    <a:pt x="12544" y="0"/>
                  </a:cubicBezTo>
                  <a:lnTo>
                    <a:pt x="11152" y="0"/>
                  </a:lnTo>
                  <a:lnTo>
                    <a:pt x="11152" y="2294"/>
                  </a:lnTo>
                  <a:lnTo>
                    <a:pt x="12311" y="2294"/>
                  </a:lnTo>
                  <a:lnTo>
                    <a:pt x="12311" y="3111"/>
                  </a:lnTo>
                  <a:lnTo>
                    <a:pt x="1666" y="3111"/>
                  </a:lnTo>
                  <a:lnTo>
                    <a:pt x="1666" y="2294"/>
                  </a:lnTo>
                  <a:lnTo>
                    <a:pt x="2826" y="229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6522900" y="2388200"/>
              <a:ext cx="25650" cy="76475"/>
            </a:xfrm>
            <a:custGeom>
              <a:avLst/>
              <a:gdLst/>
              <a:ahLst/>
              <a:cxnLst/>
              <a:rect l="l" t="t" r="r" b="b"/>
              <a:pathLst>
                <a:path w="1026" h="3059" extrusionOk="0">
                  <a:moveTo>
                    <a:pt x="1" y="0"/>
                  </a:moveTo>
                  <a:lnTo>
                    <a:pt x="1" y="3058"/>
                  </a:lnTo>
                  <a:lnTo>
                    <a:pt x="1025" y="3058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6420550" y="2213175"/>
              <a:ext cx="25650" cy="57350"/>
            </a:xfrm>
            <a:custGeom>
              <a:avLst/>
              <a:gdLst/>
              <a:ahLst/>
              <a:cxnLst/>
              <a:rect l="l" t="t" r="r" b="b"/>
              <a:pathLst>
                <a:path w="1026" h="2294" extrusionOk="0">
                  <a:moveTo>
                    <a:pt x="1" y="0"/>
                  </a:moveTo>
                  <a:lnTo>
                    <a:pt x="1" y="2294"/>
                  </a:lnTo>
                  <a:lnTo>
                    <a:pt x="1026" y="2294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6466625" y="2213175"/>
              <a:ext cx="25625" cy="57350"/>
            </a:xfrm>
            <a:custGeom>
              <a:avLst/>
              <a:gdLst/>
              <a:ahLst/>
              <a:cxnLst/>
              <a:rect l="l" t="t" r="r" b="b"/>
              <a:pathLst>
                <a:path w="1025" h="2294" extrusionOk="0">
                  <a:moveTo>
                    <a:pt x="0" y="0"/>
                  </a:moveTo>
                  <a:lnTo>
                    <a:pt x="0" y="2294"/>
                  </a:lnTo>
                  <a:lnTo>
                    <a:pt x="1025" y="2294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6419600" y="2124475"/>
              <a:ext cx="70925" cy="68300"/>
            </a:xfrm>
            <a:custGeom>
              <a:avLst/>
              <a:gdLst/>
              <a:ahLst/>
              <a:cxnLst/>
              <a:rect l="l" t="t" r="r" b="b"/>
              <a:pathLst>
                <a:path w="2837" h="2732" extrusionOk="0">
                  <a:moveTo>
                    <a:pt x="1472" y="1"/>
                  </a:moveTo>
                  <a:cubicBezTo>
                    <a:pt x="920" y="1"/>
                    <a:pt x="423" y="334"/>
                    <a:pt x="211" y="844"/>
                  </a:cubicBezTo>
                  <a:cubicBezTo>
                    <a:pt x="0" y="1354"/>
                    <a:pt x="117" y="1940"/>
                    <a:pt x="507" y="2331"/>
                  </a:cubicBezTo>
                  <a:cubicBezTo>
                    <a:pt x="768" y="2593"/>
                    <a:pt x="1117" y="2731"/>
                    <a:pt x="1472" y="2731"/>
                  </a:cubicBezTo>
                  <a:cubicBezTo>
                    <a:pt x="1648" y="2731"/>
                    <a:pt x="1826" y="2697"/>
                    <a:pt x="1995" y="2627"/>
                  </a:cubicBezTo>
                  <a:cubicBezTo>
                    <a:pt x="2505" y="2416"/>
                    <a:pt x="2837" y="1917"/>
                    <a:pt x="2837" y="1366"/>
                  </a:cubicBezTo>
                  <a:cubicBezTo>
                    <a:pt x="2837" y="611"/>
                    <a:pt x="2226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6403940" y="2008413"/>
            <a:ext cx="375605" cy="375981"/>
            <a:chOff x="5526900" y="2119850"/>
            <a:chExt cx="349075" cy="349425"/>
          </a:xfrm>
        </p:grpSpPr>
        <p:sp>
          <p:nvSpPr>
            <p:cNvPr id="474" name="Google Shape;474;p17"/>
            <p:cNvSpPr/>
            <p:nvPr/>
          </p:nvSpPr>
          <p:spPr>
            <a:xfrm>
              <a:off x="5527900" y="2208550"/>
              <a:ext cx="84600" cy="260725"/>
            </a:xfrm>
            <a:custGeom>
              <a:avLst/>
              <a:gdLst/>
              <a:ahLst/>
              <a:cxnLst/>
              <a:rect l="l" t="t" r="r" b="b"/>
              <a:pathLst>
                <a:path w="3384" h="10429" extrusionOk="0">
                  <a:moveTo>
                    <a:pt x="3384" y="0"/>
                  </a:moveTo>
                  <a:cubicBezTo>
                    <a:pt x="3383" y="1"/>
                    <a:pt x="3383" y="1"/>
                    <a:pt x="3382" y="2"/>
                  </a:cubicBezTo>
                  <a:lnTo>
                    <a:pt x="3384" y="2"/>
                  </a:lnTo>
                  <a:lnTo>
                    <a:pt x="3384" y="0"/>
                  </a:lnTo>
                  <a:close/>
                  <a:moveTo>
                    <a:pt x="1" y="2"/>
                  </a:moveTo>
                  <a:lnTo>
                    <a:pt x="1" y="10428"/>
                  </a:lnTo>
                  <a:lnTo>
                    <a:pt x="1024" y="10428"/>
                  </a:lnTo>
                  <a:lnTo>
                    <a:pt x="1024" y="5091"/>
                  </a:lnTo>
                  <a:lnTo>
                    <a:pt x="1843" y="5091"/>
                  </a:lnTo>
                  <a:lnTo>
                    <a:pt x="1843" y="10428"/>
                  </a:lnTo>
                  <a:lnTo>
                    <a:pt x="2868" y="10428"/>
                  </a:lnTo>
                  <a:lnTo>
                    <a:pt x="2868" y="1434"/>
                  </a:lnTo>
                  <a:cubicBezTo>
                    <a:pt x="2866" y="912"/>
                    <a:pt x="3048" y="405"/>
                    <a:pt x="3382" y="2"/>
                  </a:cubicBezTo>
                  <a:lnTo>
                    <a:pt x="1843" y="2"/>
                  </a:lnTo>
                  <a:lnTo>
                    <a:pt x="1843" y="3113"/>
                  </a:lnTo>
                  <a:lnTo>
                    <a:pt x="1024" y="3113"/>
                  </a:lnTo>
                  <a:lnTo>
                    <a:pt x="1024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526900" y="2119850"/>
              <a:ext cx="70975" cy="68275"/>
            </a:xfrm>
            <a:custGeom>
              <a:avLst/>
              <a:gdLst/>
              <a:ahLst/>
              <a:cxnLst/>
              <a:rect l="l" t="t" r="r" b="b"/>
              <a:pathLst>
                <a:path w="2839" h="2731" extrusionOk="0">
                  <a:moveTo>
                    <a:pt x="1474" y="0"/>
                  </a:moveTo>
                  <a:cubicBezTo>
                    <a:pt x="922" y="0"/>
                    <a:pt x="423" y="334"/>
                    <a:pt x="212" y="844"/>
                  </a:cubicBezTo>
                  <a:cubicBezTo>
                    <a:pt x="1" y="1354"/>
                    <a:pt x="117" y="1940"/>
                    <a:pt x="508" y="2331"/>
                  </a:cubicBezTo>
                  <a:cubicBezTo>
                    <a:pt x="769" y="2592"/>
                    <a:pt x="1118" y="2731"/>
                    <a:pt x="1473" y="2731"/>
                  </a:cubicBezTo>
                  <a:cubicBezTo>
                    <a:pt x="1649" y="2731"/>
                    <a:pt x="1826" y="2697"/>
                    <a:pt x="1995" y="2627"/>
                  </a:cubicBezTo>
                  <a:cubicBezTo>
                    <a:pt x="2505" y="2416"/>
                    <a:pt x="2839" y="1919"/>
                    <a:pt x="2839" y="1365"/>
                  </a:cubicBezTo>
                  <a:cubicBezTo>
                    <a:pt x="2839" y="612"/>
                    <a:pt x="2227" y="0"/>
                    <a:pt x="1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791375" y="2208575"/>
              <a:ext cx="84600" cy="260700"/>
            </a:xfrm>
            <a:custGeom>
              <a:avLst/>
              <a:gdLst/>
              <a:ahLst/>
              <a:cxnLst/>
              <a:rect l="l" t="t" r="r" b="b"/>
              <a:pathLst>
                <a:path w="3384" h="10428" extrusionOk="0">
                  <a:moveTo>
                    <a:pt x="1" y="1"/>
                  </a:moveTo>
                  <a:cubicBezTo>
                    <a:pt x="334" y="403"/>
                    <a:pt x="517" y="910"/>
                    <a:pt x="517" y="1433"/>
                  </a:cubicBezTo>
                  <a:lnTo>
                    <a:pt x="517" y="10427"/>
                  </a:lnTo>
                  <a:lnTo>
                    <a:pt x="1540" y="10427"/>
                  </a:lnTo>
                  <a:lnTo>
                    <a:pt x="1540" y="5090"/>
                  </a:lnTo>
                  <a:lnTo>
                    <a:pt x="2359" y="5090"/>
                  </a:lnTo>
                  <a:lnTo>
                    <a:pt x="2359" y="10427"/>
                  </a:lnTo>
                  <a:lnTo>
                    <a:pt x="3383" y="10427"/>
                  </a:lnTo>
                  <a:lnTo>
                    <a:pt x="3383" y="1"/>
                  </a:lnTo>
                  <a:lnTo>
                    <a:pt x="2359" y="1"/>
                  </a:lnTo>
                  <a:lnTo>
                    <a:pt x="2359" y="3112"/>
                  </a:lnTo>
                  <a:lnTo>
                    <a:pt x="1540" y="3112"/>
                  </a:lnTo>
                  <a:lnTo>
                    <a:pt x="1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803275" y="2119850"/>
              <a:ext cx="70975" cy="68275"/>
            </a:xfrm>
            <a:custGeom>
              <a:avLst/>
              <a:gdLst/>
              <a:ahLst/>
              <a:cxnLst/>
              <a:rect l="l" t="t" r="r" b="b"/>
              <a:pathLst>
                <a:path w="2839" h="2731" extrusionOk="0">
                  <a:moveTo>
                    <a:pt x="1473" y="0"/>
                  </a:moveTo>
                  <a:cubicBezTo>
                    <a:pt x="920" y="0"/>
                    <a:pt x="423" y="334"/>
                    <a:pt x="212" y="844"/>
                  </a:cubicBezTo>
                  <a:cubicBezTo>
                    <a:pt x="0" y="1354"/>
                    <a:pt x="117" y="1940"/>
                    <a:pt x="508" y="2331"/>
                  </a:cubicBezTo>
                  <a:cubicBezTo>
                    <a:pt x="768" y="2592"/>
                    <a:pt x="1117" y="2731"/>
                    <a:pt x="1472" y="2731"/>
                  </a:cubicBezTo>
                  <a:cubicBezTo>
                    <a:pt x="1648" y="2731"/>
                    <a:pt x="1826" y="2697"/>
                    <a:pt x="1995" y="2627"/>
                  </a:cubicBezTo>
                  <a:cubicBezTo>
                    <a:pt x="2505" y="2416"/>
                    <a:pt x="2838" y="1919"/>
                    <a:pt x="2838" y="1365"/>
                  </a:cubicBezTo>
                  <a:cubicBezTo>
                    <a:pt x="2838" y="612"/>
                    <a:pt x="2226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20025" y="2208550"/>
              <a:ext cx="163825" cy="260725"/>
            </a:xfrm>
            <a:custGeom>
              <a:avLst/>
              <a:gdLst/>
              <a:ahLst/>
              <a:cxnLst/>
              <a:rect l="l" t="t" r="r" b="b"/>
              <a:pathLst>
                <a:path w="6553" h="10429" extrusionOk="0">
                  <a:moveTo>
                    <a:pt x="5119" y="0"/>
                  </a:moveTo>
                  <a:lnTo>
                    <a:pt x="5119" y="2"/>
                  </a:lnTo>
                  <a:lnTo>
                    <a:pt x="3686" y="2"/>
                  </a:lnTo>
                  <a:lnTo>
                    <a:pt x="3686" y="3113"/>
                  </a:lnTo>
                  <a:lnTo>
                    <a:pt x="2867" y="3113"/>
                  </a:lnTo>
                  <a:lnTo>
                    <a:pt x="2867" y="2"/>
                  </a:lnTo>
                  <a:lnTo>
                    <a:pt x="1433" y="2"/>
                  </a:lnTo>
                  <a:cubicBezTo>
                    <a:pt x="643" y="3"/>
                    <a:pt x="2" y="644"/>
                    <a:pt x="0" y="1434"/>
                  </a:cubicBezTo>
                  <a:lnTo>
                    <a:pt x="0" y="5106"/>
                  </a:lnTo>
                  <a:cubicBezTo>
                    <a:pt x="0" y="5389"/>
                    <a:pt x="230" y="5617"/>
                    <a:pt x="513" y="5617"/>
                  </a:cubicBezTo>
                  <a:cubicBezTo>
                    <a:pt x="795" y="5617"/>
                    <a:pt x="1025" y="5389"/>
                    <a:pt x="1025" y="5106"/>
                  </a:cubicBezTo>
                  <a:lnTo>
                    <a:pt x="1025" y="1434"/>
                  </a:lnTo>
                  <a:lnTo>
                    <a:pt x="1844" y="1434"/>
                  </a:lnTo>
                  <a:lnTo>
                    <a:pt x="1844" y="10427"/>
                  </a:lnTo>
                  <a:lnTo>
                    <a:pt x="2867" y="10427"/>
                  </a:lnTo>
                  <a:lnTo>
                    <a:pt x="2867" y="5091"/>
                  </a:lnTo>
                  <a:lnTo>
                    <a:pt x="3686" y="5091"/>
                  </a:lnTo>
                  <a:lnTo>
                    <a:pt x="3686" y="10428"/>
                  </a:lnTo>
                  <a:lnTo>
                    <a:pt x="4709" y="10428"/>
                  </a:lnTo>
                  <a:lnTo>
                    <a:pt x="4709" y="1434"/>
                  </a:lnTo>
                  <a:lnTo>
                    <a:pt x="5528" y="1434"/>
                  </a:lnTo>
                  <a:lnTo>
                    <a:pt x="5528" y="5104"/>
                  </a:lnTo>
                  <a:cubicBezTo>
                    <a:pt x="5528" y="5387"/>
                    <a:pt x="5757" y="5617"/>
                    <a:pt x="6040" y="5617"/>
                  </a:cubicBezTo>
                  <a:cubicBezTo>
                    <a:pt x="6323" y="5617"/>
                    <a:pt x="6553" y="5387"/>
                    <a:pt x="6553" y="5104"/>
                  </a:cubicBezTo>
                  <a:lnTo>
                    <a:pt x="6553" y="1434"/>
                  </a:lnTo>
                  <a:cubicBezTo>
                    <a:pt x="6552" y="642"/>
                    <a:pt x="5911" y="2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65075" y="2119850"/>
              <a:ext cx="70975" cy="68275"/>
            </a:xfrm>
            <a:custGeom>
              <a:avLst/>
              <a:gdLst/>
              <a:ahLst/>
              <a:cxnLst/>
              <a:rect l="l" t="t" r="r" b="b"/>
              <a:pathLst>
                <a:path w="2839" h="2731" extrusionOk="0">
                  <a:moveTo>
                    <a:pt x="1473" y="0"/>
                  </a:moveTo>
                  <a:cubicBezTo>
                    <a:pt x="921" y="0"/>
                    <a:pt x="423" y="334"/>
                    <a:pt x="212" y="844"/>
                  </a:cubicBezTo>
                  <a:cubicBezTo>
                    <a:pt x="0" y="1354"/>
                    <a:pt x="118" y="1940"/>
                    <a:pt x="508" y="2331"/>
                  </a:cubicBezTo>
                  <a:cubicBezTo>
                    <a:pt x="769" y="2592"/>
                    <a:pt x="1118" y="2731"/>
                    <a:pt x="1474" y="2731"/>
                  </a:cubicBezTo>
                  <a:cubicBezTo>
                    <a:pt x="1650" y="2731"/>
                    <a:pt x="1827" y="2697"/>
                    <a:pt x="1996" y="2627"/>
                  </a:cubicBezTo>
                  <a:cubicBezTo>
                    <a:pt x="2506" y="2416"/>
                    <a:pt x="2838" y="1919"/>
                    <a:pt x="2838" y="1365"/>
                  </a:cubicBezTo>
                  <a:cubicBezTo>
                    <a:pt x="2838" y="612"/>
                    <a:pt x="2228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17"/>
          <p:cNvGrpSpPr/>
          <p:nvPr/>
        </p:nvGrpSpPr>
        <p:grpSpPr>
          <a:xfrm>
            <a:off x="5586395" y="2008440"/>
            <a:ext cx="382330" cy="375927"/>
            <a:chOff x="4767100" y="2119875"/>
            <a:chExt cx="355325" cy="349375"/>
          </a:xfrm>
        </p:grpSpPr>
        <p:sp>
          <p:nvSpPr>
            <p:cNvPr id="481" name="Google Shape;481;p17"/>
            <p:cNvSpPr/>
            <p:nvPr/>
          </p:nvSpPr>
          <p:spPr>
            <a:xfrm>
              <a:off x="4767100" y="2119875"/>
              <a:ext cx="355325" cy="349375"/>
            </a:xfrm>
            <a:custGeom>
              <a:avLst/>
              <a:gdLst/>
              <a:ahLst/>
              <a:cxnLst/>
              <a:rect l="l" t="t" r="r" b="b"/>
              <a:pathLst>
                <a:path w="14213" h="13975" extrusionOk="0">
                  <a:moveTo>
                    <a:pt x="7107" y="1147"/>
                  </a:moveTo>
                  <a:cubicBezTo>
                    <a:pt x="7494" y="1147"/>
                    <a:pt x="7882" y="1185"/>
                    <a:pt x="8265" y="1262"/>
                  </a:cubicBezTo>
                  <a:cubicBezTo>
                    <a:pt x="8278" y="1747"/>
                    <a:pt x="8574" y="2176"/>
                    <a:pt x="9021" y="2362"/>
                  </a:cubicBezTo>
                  <a:cubicBezTo>
                    <a:pt x="9173" y="2425"/>
                    <a:pt x="9333" y="2456"/>
                    <a:pt x="9492" y="2456"/>
                  </a:cubicBezTo>
                  <a:cubicBezTo>
                    <a:pt x="9799" y="2456"/>
                    <a:pt x="10102" y="2340"/>
                    <a:pt x="10334" y="2122"/>
                  </a:cubicBezTo>
                  <a:cubicBezTo>
                    <a:pt x="10983" y="2554"/>
                    <a:pt x="11541" y="3110"/>
                    <a:pt x="11974" y="3760"/>
                  </a:cubicBezTo>
                  <a:cubicBezTo>
                    <a:pt x="11642" y="4112"/>
                    <a:pt x="11547" y="4626"/>
                    <a:pt x="11732" y="5073"/>
                  </a:cubicBezTo>
                  <a:cubicBezTo>
                    <a:pt x="11919" y="5520"/>
                    <a:pt x="12349" y="5816"/>
                    <a:pt x="12833" y="5829"/>
                  </a:cubicBezTo>
                  <a:cubicBezTo>
                    <a:pt x="12987" y="6593"/>
                    <a:pt x="12987" y="7381"/>
                    <a:pt x="12833" y="8145"/>
                  </a:cubicBezTo>
                  <a:cubicBezTo>
                    <a:pt x="12349" y="8158"/>
                    <a:pt x="11919" y="8454"/>
                    <a:pt x="11732" y="8901"/>
                  </a:cubicBezTo>
                  <a:cubicBezTo>
                    <a:pt x="11547" y="9348"/>
                    <a:pt x="11642" y="9863"/>
                    <a:pt x="11974" y="10215"/>
                  </a:cubicBezTo>
                  <a:cubicBezTo>
                    <a:pt x="11541" y="10864"/>
                    <a:pt x="10983" y="11420"/>
                    <a:pt x="10335" y="11853"/>
                  </a:cubicBezTo>
                  <a:lnTo>
                    <a:pt x="10334" y="11853"/>
                  </a:lnTo>
                  <a:cubicBezTo>
                    <a:pt x="10102" y="11634"/>
                    <a:pt x="9799" y="11519"/>
                    <a:pt x="9492" y="11519"/>
                  </a:cubicBezTo>
                  <a:cubicBezTo>
                    <a:pt x="9333" y="11519"/>
                    <a:pt x="9173" y="11550"/>
                    <a:pt x="9021" y="11613"/>
                  </a:cubicBezTo>
                  <a:cubicBezTo>
                    <a:pt x="8574" y="11798"/>
                    <a:pt x="8278" y="12229"/>
                    <a:pt x="8265" y="12714"/>
                  </a:cubicBezTo>
                  <a:cubicBezTo>
                    <a:pt x="7882" y="12790"/>
                    <a:pt x="7494" y="12829"/>
                    <a:pt x="7107" y="12829"/>
                  </a:cubicBezTo>
                  <a:cubicBezTo>
                    <a:pt x="6719" y="12829"/>
                    <a:pt x="6331" y="12790"/>
                    <a:pt x="5948" y="12714"/>
                  </a:cubicBezTo>
                  <a:cubicBezTo>
                    <a:pt x="5935" y="12229"/>
                    <a:pt x="5639" y="11798"/>
                    <a:pt x="5192" y="11613"/>
                  </a:cubicBezTo>
                  <a:cubicBezTo>
                    <a:pt x="5040" y="11550"/>
                    <a:pt x="4880" y="11519"/>
                    <a:pt x="4721" y="11519"/>
                  </a:cubicBezTo>
                  <a:cubicBezTo>
                    <a:pt x="4414" y="11519"/>
                    <a:pt x="4111" y="11634"/>
                    <a:pt x="3879" y="11853"/>
                  </a:cubicBezTo>
                  <a:cubicBezTo>
                    <a:pt x="3230" y="11422"/>
                    <a:pt x="2673" y="10864"/>
                    <a:pt x="2241" y="10216"/>
                  </a:cubicBezTo>
                  <a:cubicBezTo>
                    <a:pt x="2573" y="9864"/>
                    <a:pt x="2668" y="9350"/>
                    <a:pt x="2481" y="8903"/>
                  </a:cubicBezTo>
                  <a:cubicBezTo>
                    <a:pt x="2296" y="8456"/>
                    <a:pt x="1864" y="8158"/>
                    <a:pt x="1382" y="8145"/>
                  </a:cubicBezTo>
                  <a:cubicBezTo>
                    <a:pt x="1226" y="7381"/>
                    <a:pt x="1226" y="6593"/>
                    <a:pt x="1382" y="5829"/>
                  </a:cubicBezTo>
                  <a:cubicBezTo>
                    <a:pt x="1864" y="5816"/>
                    <a:pt x="2296" y="5520"/>
                    <a:pt x="2481" y="5073"/>
                  </a:cubicBezTo>
                  <a:cubicBezTo>
                    <a:pt x="2666" y="4626"/>
                    <a:pt x="2573" y="4112"/>
                    <a:pt x="2241" y="3760"/>
                  </a:cubicBezTo>
                  <a:cubicBezTo>
                    <a:pt x="2673" y="3110"/>
                    <a:pt x="3230" y="2554"/>
                    <a:pt x="3879" y="2122"/>
                  </a:cubicBezTo>
                  <a:cubicBezTo>
                    <a:pt x="4112" y="2341"/>
                    <a:pt x="4415" y="2457"/>
                    <a:pt x="4723" y="2457"/>
                  </a:cubicBezTo>
                  <a:cubicBezTo>
                    <a:pt x="4881" y="2457"/>
                    <a:pt x="5041" y="2426"/>
                    <a:pt x="5192" y="2363"/>
                  </a:cubicBezTo>
                  <a:cubicBezTo>
                    <a:pt x="5639" y="2176"/>
                    <a:pt x="5935" y="1747"/>
                    <a:pt x="5948" y="1262"/>
                  </a:cubicBezTo>
                  <a:cubicBezTo>
                    <a:pt x="6331" y="1185"/>
                    <a:pt x="6719" y="1147"/>
                    <a:pt x="7107" y="1147"/>
                  </a:cubicBezTo>
                  <a:close/>
                  <a:moveTo>
                    <a:pt x="9493" y="0"/>
                  </a:moveTo>
                  <a:cubicBezTo>
                    <a:pt x="9121" y="0"/>
                    <a:pt x="8759" y="170"/>
                    <a:pt x="8520" y="478"/>
                  </a:cubicBezTo>
                  <a:cubicBezTo>
                    <a:pt x="8054" y="378"/>
                    <a:pt x="7580" y="328"/>
                    <a:pt x="7107" y="328"/>
                  </a:cubicBezTo>
                  <a:cubicBezTo>
                    <a:pt x="6633" y="328"/>
                    <a:pt x="6159" y="378"/>
                    <a:pt x="5693" y="478"/>
                  </a:cubicBezTo>
                  <a:cubicBezTo>
                    <a:pt x="5454" y="170"/>
                    <a:pt x="5092" y="1"/>
                    <a:pt x="4720" y="1"/>
                  </a:cubicBezTo>
                  <a:cubicBezTo>
                    <a:pt x="4563" y="1"/>
                    <a:pt x="4403" y="31"/>
                    <a:pt x="4251" y="94"/>
                  </a:cubicBezTo>
                  <a:cubicBezTo>
                    <a:pt x="3740" y="307"/>
                    <a:pt x="3434" y="834"/>
                    <a:pt x="3503" y="1384"/>
                  </a:cubicBezTo>
                  <a:cubicBezTo>
                    <a:pt x="2702" y="1902"/>
                    <a:pt x="2021" y="2584"/>
                    <a:pt x="1504" y="3383"/>
                  </a:cubicBezTo>
                  <a:cubicBezTo>
                    <a:pt x="1451" y="3377"/>
                    <a:pt x="1399" y="3373"/>
                    <a:pt x="1347" y="3373"/>
                  </a:cubicBezTo>
                  <a:cubicBezTo>
                    <a:pt x="856" y="3373"/>
                    <a:pt x="404" y="3669"/>
                    <a:pt x="213" y="4132"/>
                  </a:cubicBezTo>
                  <a:cubicBezTo>
                    <a:pt x="1" y="4643"/>
                    <a:pt x="159" y="5234"/>
                    <a:pt x="597" y="5573"/>
                  </a:cubicBezTo>
                  <a:cubicBezTo>
                    <a:pt x="397" y="6506"/>
                    <a:pt x="397" y="7469"/>
                    <a:pt x="597" y="8401"/>
                  </a:cubicBezTo>
                  <a:cubicBezTo>
                    <a:pt x="157" y="8740"/>
                    <a:pt x="1" y="9331"/>
                    <a:pt x="213" y="9842"/>
                  </a:cubicBezTo>
                  <a:cubicBezTo>
                    <a:pt x="404" y="10306"/>
                    <a:pt x="855" y="10601"/>
                    <a:pt x="1347" y="10601"/>
                  </a:cubicBezTo>
                  <a:cubicBezTo>
                    <a:pt x="1399" y="10601"/>
                    <a:pt x="1451" y="10598"/>
                    <a:pt x="1504" y="10591"/>
                  </a:cubicBezTo>
                  <a:cubicBezTo>
                    <a:pt x="2021" y="11391"/>
                    <a:pt x="2702" y="12073"/>
                    <a:pt x="3503" y="12590"/>
                  </a:cubicBezTo>
                  <a:cubicBezTo>
                    <a:pt x="3432" y="13140"/>
                    <a:pt x="3738" y="13669"/>
                    <a:pt x="4251" y="13882"/>
                  </a:cubicBezTo>
                  <a:cubicBezTo>
                    <a:pt x="4403" y="13945"/>
                    <a:pt x="4562" y="13975"/>
                    <a:pt x="4720" y="13975"/>
                  </a:cubicBezTo>
                  <a:cubicBezTo>
                    <a:pt x="5092" y="13975"/>
                    <a:pt x="5454" y="13806"/>
                    <a:pt x="5693" y="13497"/>
                  </a:cubicBezTo>
                  <a:cubicBezTo>
                    <a:pt x="6159" y="13597"/>
                    <a:pt x="6633" y="13648"/>
                    <a:pt x="7107" y="13648"/>
                  </a:cubicBezTo>
                  <a:cubicBezTo>
                    <a:pt x="7580" y="13648"/>
                    <a:pt x="8054" y="13597"/>
                    <a:pt x="8520" y="13497"/>
                  </a:cubicBezTo>
                  <a:cubicBezTo>
                    <a:pt x="8759" y="13806"/>
                    <a:pt x="9121" y="13975"/>
                    <a:pt x="9493" y="13975"/>
                  </a:cubicBezTo>
                  <a:cubicBezTo>
                    <a:pt x="9651" y="13975"/>
                    <a:pt x="9810" y="13945"/>
                    <a:pt x="9962" y="13882"/>
                  </a:cubicBezTo>
                  <a:cubicBezTo>
                    <a:pt x="10475" y="13669"/>
                    <a:pt x="10781" y="13140"/>
                    <a:pt x="10710" y="12590"/>
                  </a:cubicBezTo>
                  <a:cubicBezTo>
                    <a:pt x="11511" y="12073"/>
                    <a:pt x="12192" y="11391"/>
                    <a:pt x="12709" y="10591"/>
                  </a:cubicBezTo>
                  <a:cubicBezTo>
                    <a:pt x="12762" y="10598"/>
                    <a:pt x="12814" y="10601"/>
                    <a:pt x="12866" y="10601"/>
                  </a:cubicBezTo>
                  <a:cubicBezTo>
                    <a:pt x="13358" y="10601"/>
                    <a:pt x="13809" y="10307"/>
                    <a:pt x="14000" y="9844"/>
                  </a:cubicBezTo>
                  <a:cubicBezTo>
                    <a:pt x="14212" y="9331"/>
                    <a:pt x="14056" y="8740"/>
                    <a:pt x="13616" y="8401"/>
                  </a:cubicBezTo>
                  <a:cubicBezTo>
                    <a:pt x="13817" y="7470"/>
                    <a:pt x="13817" y="6506"/>
                    <a:pt x="13616" y="5573"/>
                  </a:cubicBezTo>
                  <a:cubicBezTo>
                    <a:pt x="14054" y="5236"/>
                    <a:pt x="14212" y="4645"/>
                    <a:pt x="14000" y="4132"/>
                  </a:cubicBezTo>
                  <a:cubicBezTo>
                    <a:pt x="13809" y="3669"/>
                    <a:pt x="13358" y="3375"/>
                    <a:pt x="12866" y="3375"/>
                  </a:cubicBezTo>
                  <a:cubicBezTo>
                    <a:pt x="12814" y="3375"/>
                    <a:pt x="12762" y="3378"/>
                    <a:pt x="12709" y="3385"/>
                  </a:cubicBezTo>
                  <a:cubicBezTo>
                    <a:pt x="12192" y="2584"/>
                    <a:pt x="11511" y="1902"/>
                    <a:pt x="10710" y="1384"/>
                  </a:cubicBezTo>
                  <a:cubicBezTo>
                    <a:pt x="10781" y="836"/>
                    <a:pt x="10475" y="307"/>
                    <a:pt x="9962" y="94"/>
                  </a:cubicBezTo>
                  <a:cubicBezTo>
                    <a:pt x="9810" y="31"/>
                    <a:pt x="9650" y="0"/>
                    <a:pt x="9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4839625" y="2189475"/>
              <a:ext cx="210275" cy="166100"/>
            </a:xfrm>
            <a:custGeom>
              <a:avLst/>
              <a:gdLst/>
              <a:ahLst/>
              <a:cxnLst/>
              <a:rect l="l" t="t" r="r" b="b"/>
              <a:pathLst>
                <a:path w="8411" h="6644" extrusionOk="0">
                  <a:moveTo>
                    <a:pt x="4206" y="1229"/>
                  </a:moveTo>
                  <a:cubicBezTo>
                    <a:pt x="4434" y="1229"/>
                    <a:pt x="4665" y="1273"/>
                    <a:pt x="4885" y="1364"/>
                  </a:cubicBezTo>
                  <a:cubicBezTo>
                    <a:pt x="5548" y="1638"/>
                    <a:pt x="5980" y="2285"/>
                    <a:pt x="5980" y="3002"/>
                  </a:cubicBezTo>
                  <a:cubicBezTo>
                    <a:pt x="5979" y="3982"/>
                    <a:pt x="5186" y="4775"/>
                    <a:pt x="4206" y="4777"/>
                  </a:cubicBezTo>
                  <a:cubicBezTo>
                    <a:pt x="3488" y="4777"/>
                    <a:pt x="2842" y="4344"/>
                    <a:pt x="2566" y="3682"/>
                  </a:cubicBezTo>
                  <a:cubicBezTo>
                    <a:pt x="2291" y="3019"/>
                    <a:pt x="2444" y="2256"/>
                    <a:pt x="2951" y="1749"/>
                  </a:cubicBezTo>
                  <a:cubicBezTo>
                    <a:pt x="3290" y="1409"/>
                    <a:pt x="3744" y="1229"/>
                    <a:pt x="4206" y="1229"/>
                  </a:cubicBezTo>
                  <a:close/>
                  <a:moveTo>
                    <a:pt x="4206" y="0"/>
                  </a:moveTo>
                  <a:cubicBezTo>
                    <a:pt x="1883" y="0"/>
                    <a:pt x="2" y="1882"/>
                    <a:pt x="2" y="4203"/>
                  </a:cubicBezTo>
                  <a:cubicBezTo>
                    <a:pt x="1" y="5078"/>
                    <a:pt x="274" y="5932"/>
                    <a:pt x="783" y="6643"/>
                  </a:cubicBezTo>
                  <a:cubicBezTo>
                    <a:pt x="1145" y="5997"/>
                    <a:pt x="1827" y="5596"/>
                    <a:pt x="2569" y="5596"/>
                  </a:cubicBezTo>
                  <a:lnTo>
                    <a:pt x="5844" y="5596"/>
                  </a:lnTo>
                  <a:cubicBezTo>
                    <a:pt x="6585" y="5596"/>
                    <a:pt x="7268" y="5997"/>
                    <a:pt x="7630" y="6643"/>
                  </a:cubicBezTo>
                  <a:cubicBezTo>
                    <a:pt x="8139" y="5932"/>
                    <a:pt x="8410" y="5078"/>
                    <a:pt x="8410" y="4203"/>
                  </a:cubicBezTo>
                  <a:cubicBezTo>
                    <a:pt x="8410" y="1882"/>
                    <a:pt x="6528" y="0"/>
                    <a:pt x="4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4874200" y="2349825"/>
              <a:ext cx="60325" cy="49350"/>
            </a:xfrm>
            <a:custGeom>
              <a:avLst/>
              <a:gdLst/>
              <a:ahLst/>
              <a:cxnLst/>
              <a:rect l="l" t="t" r="r" b="b"/>
              <a:pathLst>
                <a:path w="2413" h="1974" extrusionOk="0">
                  <a:moveTo>
                    <a:pt x="1184" y="1"/>
                  </a:moveTo>
                  <a:cubicBezTo>
                    <a:pt x="631" y="1"/>
                    <a:pt x="147" y="371"/>
                    <a:pt x="0" y="905"/>
                  </a:cubicBezTo>
                  <a:cubicBezTo>
                    <a:pt x="668" y="1511"/>
                    <a:pt x="1515" y="1886"/>
                    <a:pt x="2413" y="1974"/>
                  </a:cubicBezTo>
                  <a:lnTo>
                    <a:pt x="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919000" y="2240650"/>
              <a:ext cx="49675" cy="47800"/>
            </a:xfrm>
            <a:custGeom>
              <a:avLst/>
              <a:gdLst/>
              <a:ahLst/>
              <a:cxnLst/>
              <a:rect l="l" t="t" r="r" b="b"/>
              <a:pathLst>
                <a:path w="1987" h="1912" extrusionOk="0">
                  <a:moveTo>
                    <a:pt x="1031" y="1"/>
                  </a:moveTo>
                  <a:cubicBezTo>
                    <a:pt x="644" y="1"/>
                    <a:pt x="296" y="234"/>
                    <a:pt x="148" y="590"/>
                  </a:cubicBezTo>
                  <a:cubicBezTo>
                    <a:pt x="0" y="948"/>
                    <a:pt x="82" y="1357"/>
                    <a:pt x="355" y="1632"/>
                  </a:cubicBezTo>
                  <a:cubicBezTo>
                    <a:pt x="538" y="1814"/>
                    <a:pt x="782" y="1911"/>
                    <a:pt x="1031" y="1911"/>
                  </a:cubicBezTo>
                  <a:cubicBezTo>
                    <a:pt x="1154" y="1911"/>
                    <a:pt x="1278" y="1888"/>
                    <a:pt x="1397" y="1839"/>
                  </a:cubicBezTo>
                  <a:cubicBezTo>
                    <a:pt x="1753" y="1691"/>
                    <a:pt x="1986" y="1341"/>
                    <a:pt x="1986" y="955"/>
                  </a:cubicBezTo>
                  <a:cubicBezTo>
                    <a:pt x="1985" y="429"/>
                    <a:pt x="1558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4955000" y="2349825"/>
              <a:ext cx="60325" cy="49350"/>
            </a:xfrm>
            <a:custGeom>
              <a:avLst/>
              <a:gdLst/>
              <a:ahLst/>
              <a:cxnLst/>
              <a:rect l="l" t="t" r="r" b="b"/>
              <a:pathLst>
                <a:path w="2413" h="1974" extrusionOk="0">
                  <a:moveTo>
                    <a:pt x="0" y="1"/>
                  </a:moveTo>
                  <a:lnTo>
                    <a:pt x="0" y="1974"/>
                  </a:lnTo>
                  <a:cubicBezTo>
                    <a:pt x="898" y="1886"/>
                    <a:pt x="1745" y="1511"/>
                    <a:pt x="2413" y="905"/>
                  </a:cubicBezTo>
                  <a:cubicBezTo>
                    <a:pt x="2266" y="371"/>
                    <a:pt x="1782" y="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7"/>
          <p:cNvGrpSpPr/>
          <p:nvPr/>
        </p:nvGrpSpPr>
        <p:grpSpPr>
          <a:xfrm>
            <a:off x="4775279" y="2008440"/>
            <a:ext cx="375928" cy="375954"/>
            <a:chOff x="4013275" y="2119875"/>
            <a:chExt cx="349375" cy="349400"/>
          </a:xfrm>
        </p:grpSpPr>
        <p:sp>
          <p:nvSpPr>
            <p:cNvPr id="487" name="Google Shape;487;p17"/>
            <p:cNvSpPr/>
            <p:nvPr/>
          </p:nvSpPr>
          <p:spPr>
            <a:xfrm>
              <a:off x="4013275" y="2119875"/>
              <a:ext cx="349375" cy="349400"/>
            </a:xfrm>
            <a:custGeom>
              <a:avLst/>
              <a:gdLst/>
              <a:ahLst/>
              <a:cxnLst/>
              <a:rect l="l" t="t" r="r" b="b"/>
              <a:pathLst>
                <a:path w="13975" h="13976" extrusionOk="0">
                  <a:moveTo>
                    <a:pt x="6988" y="1637"/>
                  </a:moveTo>
                  <a:cubicBezTo>
                    <a:pt x="9938" y="1637"/>
                    <a:pt x="12338" y="4039"/>
                    <a:pt x="12338" y="6987"/>
                  </a:cubicBezTo>
                  <a:cubicBezTo>
                    <a:pt x="12338" y="9937"/>
                    <a:pt x="9938" y="12337"/>
                    <a:pt x="6988" y="12337"/>
                  </a:cubicBezTo>
                  <a:cubicBezTo>
                    <a:pt x="4038" y="12337"/>
                    <a:pt x="1638" y="9937"/>
                    <a:pt x="1638" y="6987"/>
                  </a:cubicBezTo>
                  <a:cubicBezTo>
                    <a:pt x="1638" y="4037"/>
                    <a:pt x="4038" y="1637"/>
                    <a:pt x="6988" y="1637"/>
                  </a:cubicBezTo>
                  <a:close/>
                  <a:moveTo>
                    <a:pt x="6988" y="1"/>
                  </a:moveTo>
                  <a:cubicBezTo>
                    <a:pt x="3128" y="1"/>
                    <a:pt x="0" y="3129"/>
                    <a:pt x="0" y="6987"/>
                  </a:cubicBezTo>
                  <a:cubicBezTo>
                    <a:pt x="0" y="10847"/>
                    <a:pt x="3128" y="13975"/>
                    <a:pt x="6988" y="13975"/>
                  </a:cubicBezTo>
                  <a:cubicBezTo>
                    <a:pt x="10846" y="13975"/>
                    <a:pt x="13975" y="10847"/>
                    <a:pt x="13975" y="6987"/>
                  </a:cubicBezTo>
                  <a:cubicBezTo>
                    <a:pt x="13975" y="3129"/>
                    <a:pt x="10846" y="1"/>
                    <a:pt x="6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4074700" y="2181275"/>
              <a:ext cx="226550" cy="226600"/>
            </a:xfrm>
            <a:custGeom>
              <a:avLst/>
              <a:gdLst/>
              <a:ahLst/>
              <a:cxnLst/>
              <a:rect l="l" t="t" r="r" b="b"/>
              <a:pathLst>
                <a:path w="9062" h="9064" extrusionOk="0">
                  <a:moveTo>
                    <a:pt x="4530" y="0"/>
                  </a:moveTo>
                  <a:cubicBezTo>
                    <a:pt x="4530" y="0"/>
                    <a:pt x="4530" y="0"/>
                    <a:pt x="4530" y="0"/>
                  </a:cubicBezTo>
                  <a:lnTo>
                    <a:pt x="4530" y="0"/>
                  </a:lnTo>
                  <a:cubicBezTo>
                    <a:pt x="4531" y="0"/>
                    <a:pt x="4531" y="0"/>
                    <a:pt x="4531" y="0"/>
                  </a:cubicBezTo>
                  <a:close/>
                  <a:moveTo>
                    <a:pt x="3030" y="1113"/>
                  </a:moveTo>
                  <a:lnTo>
                    <a:pt x="3439" y="1821"/>
                  </a:lnTo>
                  <a:lnTo>
                    <a:pt x="2729" y="2231"/>
                  </a:lnTo>
                  <a:lnTo>
                    <a:pt x="2320" y="1521"/>
                  </a:lnTo>
                  <a:lnTo>
                    <a:pt x="3030" y="1113"/>
                  </a:lnTo>
                  <a:close/>
                  <a:moveTo>
                    <a:pt x="1521" y="2321"/>
                  </a:moveTo>
                  <a:lnTo>
                    <a:pt x="2231" y="2731"/>
                  </a:lnTo>
                  <a:lnTo>
                    <a:pt x="1821" y="3439"/>
                  </a:lnTo>
                  <a:lnTo>
                    <a:pt x="1111" y="3030"/>
                  </a:lnTo>
                  <a:lnTo>
                    <a:pt x="1521" y="2321"/>
                  </a:lnTo>
                  <a:close/>
                  <a:moveTo>
                    <a:pt x="1637" y="4122"/>
                  </a:moveTo>
                  <a:lnTo>
                    <a:pt x="1637" y="4941"/>
                  </a:lnTo>
                  <a:lnTo>
                    <a:pt x="819" y="4941"/>
                  </a:lnTo>
                  <a:lnTo>
                    <a:pt x="819" y="4122"/>
                  </a:lnTo>
                  <a:close/>
                  <a:moveTo>
                    <a:pt x="4941" y="819"/>
                  </a:moveTo>
                  <a:lnTo>
                    <a:pt x="4941" y="4122"/>
                  </a:lnTo>
                  <a:lnTo>
                    <a:pt x="8243" y="4122"/>
                  </a:lnTo>
                  <a:lnTo>
                    <a:pt x="8243" y="4941"/>
                  </a:lnTo>
                  <a:lnTo>
                    <a:pt x="4122" y="4941"/>
                  </a:lnTo>
                  <a:lnTo>
                    <a:pt x="4122" y="819"/>
                  </a:lnTo>
                  <a:close/>
                  <a:moveTo>
                    <a:pt x="1821" y="5623"/>
                  </a:moveTo>
                  <a:lnTo>
                    <a:pt x="2231" y="6333"/>
                  </a:lnTo>
                  <a:lnTo>
                    <a:pt x="1521" y="6743"/>
                  </a:lnTo>
                  <a:lnTo>
                    <a:pt x="1111" y="6033"/>
                  </a:lnTo>
                  <a:lnTo>
                    <a:pt x="1821" y="5623"/>
                  </a:lnTo>
                  <a:close/>
                  <a:moveTo>
                    <a:pt x="7241" y="5623"/>
                  </a:moveTo>
                  <a:lnTo>
                    <a:pt x="7950" y="6033"/>
                  </a:lnTo>
                  <a:lnTo>
                    <a:pt x="7542" y="6743"/>
                  </a:lnTo>
                  <a:lnTo>
                    <a:pt x="6832" y="6333"/>
                  </a:lnTo>
                  <a:lnTo>
                    <a:pt x="7241" y="5623"/>
                  </a:lnTo>
                  <a:close/>
                  <a:moveTo>
                    <a:pt x="2729" y="6832"/>
                  </a:moveTo>
                  <a:lnTo>
                    <a:pt x="3439" y="7241"/>
                  </a:lnTo>
                  <a:lnTo>
                    <a:pt x="3030" y="7951"/>
                  </a:lnTo>
                  <a:lnTo>
                    <a:pt x="2321" y="7542"/>
                  </a:lnTo>
                  <a:lnTo>
                    <a:pt x="2729" y="6832"/>
                  </a:lnTo>
                  <a:close/>
                  <a:moveTo>
                    <a:pt x="6332" y="6832"/>
                  </a:moveTo>
                  <a:lnTo>
                    <a:pt x="6741" y="7542"/>
                  </a:lnTo>
                  <a:lnTo>
                    <a:pt x="6033" y="7951"/>
                  </a:lnTo>
                  <a:lnTo>
                    <a:pt x="5623" y="7241"/>
                  </a:lnTo>
                  <a:lnTo>
                    <a:pt x="6332" y="6832"/>
                  </a:lnTo>
                  <a:close/>
                  <a:moveTo>
                    <a:pt x="4941" y="7425"/>
                  </a:moveTo>
                  <a:lnTo>
                    <a:pt x="4941" y="8243"/>
                  </a:lnTo>
                  <a:lnTo>
                    <a:pt x="4122" y="8243"/>
                  </a:lnTo>
                  <a:lnTo>
                    <a:pt x="4122" y="7425"/>
                  </a:lnTo>
                  <a:close/>
                  <a:moveTo>
                    <a:pt x="4530" y="0"/>
                  </a:moveTo>
                  <a:cubicBezTo>
                    <a:pt x="2032" y="1"/>
                    <a:pt x="0" y="2034"/>
                    <a:pt x="0" y="4531"/>
                  </a:cubicBezTo>
                  <a:cubicBezTo>
                    <a:pt x="0" y="7030"/>
                    <a:pt x="2032" y="9063"/>
                    <a:pt x="4531" y="9063"/>
                  </a:cubicBezTo>
                  <a:cubicBezTo>
                    <a:pt x="7030" y="9063"/>
                    <a:pt x="9062" y="7030"/>
                    <a:pt x="9062" y="4531"/>
                  </a:cubicBezTo>
                  <a:cubicBezTo>
                    <a:pt x="9062" y="2034"/>
                    <a:pt x="7029" y="1"/>
                    <a:pt x="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17"/>
          <p:cNvGrpSpPr/>
          <p:nvPr/>
        </p:nvGrpSpPr>
        <p:grpSpPr>
          <a:xfrm>
            <a:off x="3964755" y="2008413"/>
            <a:ext cx="375954" cy="375981"/>
            <a:chOff x="3260000" y="2119850"/>
            <a:chExt cx="349400" cy="349425"/>
          </a:xfrm>
        </p:grpSpPr>
        <p:sp>
          <p:nvSpPr>
            <p:cNvPr id="490" name="Google Shape;490;p17"/>
            <p:cNvSpPr/>
            <p:nvPr/>
          </p:nvSpPr>
          <p:spPr>
            <a:xfrm>
              <a:off x="3444950" y="2208550"/>
              <a:ext cx="71650" cy="56350"/>
            </a:xfrm>
            <a:custGeom>
              <a:avLst/>
              <a:gdLst/>
              <a:ahLst/>
              <a:cxnLst/>
              <a:rect l="l" t="t" r="r" b="b"/>
              <a:pathLst>
                <a:path w="2866" h="2254" extrusionOk="0">
                  <a:moveTo>
                    <a:pt x="1433" y="0"/>
                  </a:moveTo>
                  <a:lnTo>
                    <a:pt x="1433" y="2"/>
                  </a:lnTo>
                  <a:lnTo>
                    <a:pt x="0" y="2"/>
                  </a:lnTo>
                  <a:lnTo>
                    <a:pt x="0" y="2253"/>
                  </a:lnTo>
                  <a:lnTo>
                    <a:pt x="1023" y="2253"/>
                  </a:lnTo>
                  <a:lnTo>
                    <a:pt x="1023" y="1434"/>
                  </a:lnTo>
                  <a:lnTo>
                    <a:pt x="1842" y="1434"/>
                  </a:lnTo>
                  <a:lnTo>
                    <a:pt x="1842" y="2252"/>
                  </a:lnTo>
                  <a:lnTo>
                    <a:pt x="2866" y="2252"/>
                  </a:lnTo>
                  <a:lnTo>
                    <a:pt x="2866" y="1434"/>
                  </a:lnTo>
                  <a:cubicBezTo>
                    <a:pt x="2866" y="642"/>
                    <a:pt x="2225" y="2"/>
                    <a:pt x="1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352825" y="2208575"/>
              <a:ext cx="71700" cy="56275"/>
            </a:xfrm>
            <a:custGeom>
              <a:avLst/>
              <a:gdLst/>
              <a:ahLst/>
              <a:cxnLst/>
              <a:rect l="l" t="t" r="r" b="b"/>
              <a:pathLst>
                <a:path w="2868" h="2251" extrusionOk="0">
                  <a:moveTo>
                    <a:pt x="1433" y="1"/>
                  </a:moveTo>
                  <a:cubicBezTo>
                    <a:pt x="643" y="1"/>
                    <a:pt x="2" y="641"/>
                    <a:pt x="1" y="1433"/>
                  </a:cubicBezTo>
                  <a:lnTo>
                    <a:pt x="1" y="2251"/>
                  </a:lnTo>
                  <a:lnTo>
                    <a:pt x="1024" y="2251"/>
                  </a:lnTo>
                  <a:lnTo>
                    <a:pt x="1024" y="1433"/>
                  </a:lnTo>
                  <a:lnTo>
                    <a:pt x="1843" y="1433"/>
                  </a:lnTo>
                  <a:lnTo>
                    <a:pt x="1843" y="2251"/>
                  </a:lnTo>
                  <a:lnTo>
                    <a:pt x="2868" y="2251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397875" y="2119850"/>
              <a:ext cx="70950" cy="68275"/>
            </a:xfrm>
            <a:custGeom>
              <a:avLst/>
              <a:gdLst/>
              <a:ahLst/>
              <a:cxnLst/>
              <a:rect l="l" t="t" r="r" b="b"/>
              <a:pathLst>
                <a:path w="2838" h="2731" extrusionOk="0">
                  <a:moveTo>
                    <a:pt x="1472" y="0"/>
                  </a:moveTo>
                  <a:cubicBezTo>
                    <a:pt x="920" y="0"/>
                    <a:pt x="423" y="334"/>
                    <a:pt x="212" y="844"/>
                  </a:cubicBezTo>
                  <a:cubicBezTo>
                    <a:pt x="1" y="1354"/>
                    <a:pt x="117" y="1940"/>
                    <a:pt x="508" y="2331"/>
                  </a:cubicBezTo>
                  <a:cubicBezTo>
                    <a:pt x="768" y="2592"/>
                    <a:pt x="1117" y="2731"/>
                    <a:pt x="1473" y="2731"/>
                  </a:cubicBezTo>
                  <a:cubicBezTo>
                    <a:pt x="1649" y="2731"/>
                    <a:pt x="1826" y="2697"/>
                    <a:pt x="1995" y="2627"/>
                  </a:cubicBezTo>
                  <a:cubicBezTo>
                    <a:pt x="2505" y="2416"/>
                    <a:pt x="2837" y="1919"/>
                    <a:pt x="2837" y="1365"/>
                  </a:cubicBezTo>
                  <a:cubicBezTo>
                    <a:pt x="2837" y="612"/>
                    <a:pt x="2227" y="0"/>
                    <a:pt x="1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524150" y="2425225"/>
              <a:ext cx="85250" cy="44050"/>
            </a:xfrm>
            <a:custGeom>
              <a:avLst/>
              <a:gdLst/>
              <a:ahLst/>
              <a:cxnLst/>
              <a:rect l="l" t="t" r="r" b="b"/>
              <a:pathLst>
                <a:path w="3410" h="1762" extrusionOk="0">
                  <a:moveTo>
                    <a:pt x="1" y="1"/>
                  </a:moveTo>
                  <a:cubicBezTo>
                    <a:pt x="334" y="403"/>
                    <a:pt x="517" y="910"/>
                    <a:pt x="517" y="1434"/>
                  </a:cubicBezTo>
                  <a:lnTo>
                    <a:pt x="517" y="1761"/>
                  </a:lnTo>
                  <a:lnTo>
                    <a:pt x="3409" y="1761"/>
                  </a:lnTo>
                  <a:lnTo>
                    <a:pt x="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3300950" y="2285350"/>
              <a:ext cx="267525" cy="119425"/>
            </a:xfrm>
            <a:custGeom>
              <a:avLst/>
              <a:gdLst/>
              <a:ahLst/>
              <a:cxnLst/>
              <a:rect l="l" t="t" r="r" b="b"/>
              <a:pathLst>
                <a:path w="10701" h="4777" extrusionOk="0">
                  <a:moveTo>
                    <a:pt x="1" y="0"/>
                  </a:moveTo>
                  <a:lnTo>
                    <a:pt x="1" y="1229"/>
                  </a:lnTo>
                  <a:cubicBezTo>
                    <a:pt x="1205" y="1230"/>
                    <a:pt x="2182" y="2207"/>
                    <a:pt x="2184" y="3412"/>
                  </a:cubicBezTo>
                  <a:cubicBezTo>
                    <a:pt x="2185" y="3909"/>
                    <a:pt x="2014" y="4390"/>
                    <a:pt x="1704" y="4777"/>
                  </a:cubicBezTo>
                  <a:lnTo>
                    <a:pt x="3648" y="4777"/>
                  </a:lnTo>
                  <a:cubicBezTo>
                    <a:pt x="3122" y="4122"/>
                    <a:pt x="3018" y="3223"/>
                    <a:pt x="3381" y="2466"/>
                  </a:cubicBezTo>
                  <a:cubicBezTo>
                    <a:pt x="3744" y="1709"/>
                    <a:pt x="4510" y="1226"/>
                    <a:pt x="5351" y="1226"/>
                  </a:cubicBezTo>
                  <a:cubicBezTo>
                    <a:pt x="6190" y="1226"/>
                    <a:pt x="6956" y="1709"/>
                    <a:pt x="7319" y="2466"/>
                  </a:cubicBezTo>
                  <a:cubicBezTo>
                    <a:pt x="7683" y="3223"/>
                    <a:pt x="7579" y="4122"/>
                    <a:pt x="7053" y="4777"/>
                  </a:cubicBezTo>
                  <a:lnTo>
                    <a:pt x="8998" y="4777"/>
                  </a:lnTo>
                  <a:cubicBezTo>
                    <a:pt x="8472" y="4122"/>
                    <a:pt x="8368" y="3223"/>
                    <a:pt x="8732" y="2466"/>
                  </a:cubicBezTo>
                  <a:cubicBezTo>
                    <a:pt x="9093" y="1711"/>
                    <a:pt x="9858" y="1229"/>
                    <a:pt x="10697" y="1229"/>
                  </a:cubicBezTo>
                  <a:cubicBezTo>
                    <a:pt x="10698" y="1229"/>
                    <a:pt x="10699" y="1229"/>
                    <a:pt x="10700" y="1229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3352825" y="2425225"/>
              <a:ext cx="163775" cy="44050"/>
            </a:xfrm>
            <a:custGeom>
              <a:avLst/>
              <a:gdLst/>
              <a:ahLst/>
              <a:cxnLst/>
              <a:rect l="l" t="t" r="r" b="b"/>
              <a:pathLst>
                <a:path w="6551" h="1762" extrusionOk="0">
                  <a:moveTo>
                    <a:pt x="1433" y="1"/>
                  </a:moveTo>
                  <a:cubicBezTo>
                    <a:pt x="642" y="2"/>
                    <a:pt x="1" y="643"/>
                    <a:pt x="1" y="1434"/>
                  </a:cubicBezTo>
                  <a:lnTo>
                    <a:pt x="1" y="1761"/>
                  </a:lnTo>
                  <a:lnTo>
                    <a:pt x="6551" y="1761"/>
                  </a:lnTo>
                  <a:lnTo>
                    <a:pt x="6551" y="1434"/>
                  </a:lnTo>
                  <a:cubicBezTo>
                    <a:pt x="6551" y="642"/>
                    <a:pt x="5910" y="1"/>
                    <a:pt x="5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260000" y="2425225"/>
              <a:ext cx="85275" cy="44050"/>
            </a:xfrm>
            <a:custGeom>
              <a:avLst/>
              <a:gdLst/>
              <a:ahLst/>
              <a:cxnLst/>
              <a:rect l="l" t="t" r="r" b="b"/>
              <a:pathLst>
                <a:path w="3411" h="1762" extrusionOk="0">
                  <a:moveTo>
                    <a:pt x="1" y="1"/>
                  </a:moveTo>
                  <a:lnTo>
                    <a:pt x="1" y="1761"/>
                  </a:lnTo>
                  <a:lnTo>
                    <a:pt x="2893" y="1761"/>
                  </a:lnTo>
                  <a:lnTo>
                    <a:pt x="2893" y="1434"/>
                  </a:lnTo>
                  <a:cubicBezTo>
                    <a:pt x="2893" y="910"/>
                    <a:pt x="3076" y="403"/>
                    <a:pt x="3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264125" y="2336500"/>
              <a:ext cx="70950" cy="68300"/>
            </a:xfrm>
            <a:custGeom>
              <a:avLst/>
              <a:gdLst/>
              <a:ahLst/>
              <a:cxnLst/>
              <a:rect l="l" t="t" r="r" b="b"/>
              <a:pathLst>
                <a:path w="2838" h="2732" extrusionOk="0">
                  <a:moveTo>
                    <a:pt x="1472" y="1"/>
                  </a:moveTo>
                  <a:cubicBezTo>
                    <a:pt x="921" y="1"/>
                    <a:pt x="423" y="334"/>
                    <a:pt x="212" y="844"/>
                  </a:cubicBezTo>
                  <a:cubicBezTo>
                    <a:pt x="1" y="1354"/>
                    <a:pt x="117" y="1940"/>
                    <a:pt x="508" y="2331"/>
                  </a:cubicBezTo>
                  <a:cubicBezTo>
                    <a:pt x="769" y="2593"/>
                    <a:pt x="1118" y="2731"/>
                    <a:pt x="1473" y="2731"/>
                  </a:cubicBezTo>
                  <a:cubicBezTo>
                    <a:pt x="1649" y="2731"/>
                    <a:pt x="1826" y="2697"/>
                    <a:pt x="1995" y="2627"/>
                  </a:cubicBezTo>
                  <a:cubicBezTo>
                    <a:pt x="2506" y="2416"/>
                    <a:pt x="2837" y="1917"/>
                    <a:pt x="2837" y="1366"/>
                  </a:cubicBezTo>
                  <a:cubicBezTo>
                    <a:pt x="2837" y="611"/>
                    <a:pt x="2227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531625" y="2336500"/>
              <a:ext cx="70950" cy="68300"/>
            </a:xfrm>
            <a:custGeom>
              <a:avLst/>
              <a:gdLst/>
              <a:ahLst/>
              <a:cxnLst/>
              <a:rect l="l" t="t" r="r" b="b"/>
              <a:pathLst>
                <a:path w="2838" h="2732" extrusionOk="0">
                  <a:moveTo>
                    <a:pt x="1472" y="1"/>
                  </a:moveTo>
                  <a:cubicBezTo>
                    <a:pt x="920" y="1"/>
                    <a:pt x="423" y="334"/>
                    <a:pt x="212" y="844"/>
                  </a:cubicBezTo>
                  <a:cubicBezTo>
                    <a:pt x="1" y="1354"/>
                    <a:pt x="117" y="1940"/>
                    <a:pt x="508" y="2331"/>
                  </a:cubicBezTo>
                  <a:cubicBezTo>
                    <a:pt x="768" y="2593"/>
                    <a:pt x="1117" y="2731"/>
                    <a:pt x="1473" y="2731"/>
                  </a:cubicBezTo>
                  <a:cubicBezTo>
                    <a:pt x="1649" y="2731"/>
                    <a:pt x="1826" y="2697"/>
                    <a:pt x="1995" y="2627"/>
                  </a:cubicBezTo>
                  <a:cubicBezTo>
                    <a:pt x="2505" y="2416"/>
                    <a:pt x="2837" y="1917"/>
                    <a:pt x="2837" y="1366"/>
                  </a:cubicBezTo>
                  <a:cubicBezTo>
                    <a:pt x="2837" y="611"/>
                    <a:pt x="2226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397875" y="2336500"/>
              <a:ext cx="70950" cy="68300"/>
            </a:xfrm>
            <a:custGeom>
              <a:avLst/>
              <a:gdLst/>
              <a:ahLst/>
              <a:cxnLst/>
              <a:rect l="l" t="t" r="r" b="b"/>
              <a:pathLst>
                <a:path w="2838" h="2732" extrusionOk="0">
                  <a:moveTo>
                    <a:pt x="1472" y="1"/>
                  </a:moveTo>
                  <a:cubicBezTo>
                    <a:pt x="920" y="1"/>
                    <a:pt x="423" y="334"/>
                    <a:pt x="212" y="844"/>
                  </a:cubicBezTo>
                  <a:cubicBezTo>
                    <a:pt x="1" y="1354"/>
                    <a:pt x="117" y="1940"/>
                    <a:pt x="508" y="2331"/>
                  </a:cubicBezTo>
                  <a:cubicBezTo>
                    <a:pt x="768" y="2593"/>
                    <a:pt x="1117" y="2731"/>
                    <a:pt x="1473" y="2731"/>
                  </a:cubicBezTo>
                  <a:cubicBezTo>
                    <a:pt x="1649" y="2731"/>
                    <a:pt x="1826" y="2697"/>
                    <a:pt x="1995" y="2627"/>
                  </a:cubicBezTo>
                  <a:cubicBezTo>
                    <a:pt x="2505" y="2416"/>
                    <a:pt x="2837" y="1917"/>
                    <a:pt x="2837" y="1366"/>
                  </a:cubicBezTo>
                  <a:cubicBezTo>
                    <a:pt x="2837" y="611"/>
                    <a:pt x="2227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17"/>
          <p:cNvGrpSpPr/>
          <p:nvPr/>
        </p:nvGrpSpPr>
        <p:grpSpPr>
          <a:xfrm>
            <a:off x="3155765" y="2024203"/>
            <a:ext cx="375928" cy="344374"/>
            <a:chOff x="2508150" y="2134525"/>
            <a:chExt cx="349375" cy="320050"/>
          </a:xfrm>
        </p:grpSpPr>
        <p:sp>
          <p:nvSpPr>
            <p:cNvPr id="501" name="Google Shape;501;p17"/>
            <p:cNvSpPr/>
            <p:nvPr/>
          </p:nvSpPr>
          <p:spPr>
            <a:xfrm>
              <a:off x="2693050" y="2233150"/>
              <a:ext cx="20500" cy="61425"/>
            </a:xfrm>
            <a:custGeom>
              <a:avLst/>
              <a:gdLst/>
              <a:ahLst/>
              <a:cxnLst/>
              <a:rect l="l" t="t" r="r" b="b"/>
              <a:pathLst>
                <a:path w="820" h="2457" extrusionOk="0">
                  <a:moveTo>
                    <a:pt x="0" y="0"/>
                  </a:moveTo>
                  <a:lnTo>
                    <a:pt x="0" y="2456"/>
                  </a:lnTo>
                  <a:lnTo>
                    <a:pt x="819" y="245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652100" y="227407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734000" y="2192200"/>
              <a:ext cx="20500" cy="102375"/>
            </a:xfrm>
            <a:custGeom>
              <a:avLst/>
              <a:gdLst/>
              <a:ahLst/>
              <a:cxnLst/>
              <a:rect l="l" t="t" r="r" b="b"/>
              <a:pathLst>
                <a:path w="820" h="4095" extrusionOk="0">
                  <a:moveTo>
                    <a:pt x="0" y="0"/>
                  </a:moveTo>
                  <a:lnTo>
                    <a:pt x="0" y="4094"/>
                  </a:lnTo>
                  <a:lnTo>
                    <a:pt x="819" y="409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652100" y="2413625"/>
              <a:ext cx="61450" cy="40950"/>
            </a:xfrm>
            <a:custGeom>
              <a:avLst/>
              <a:gdLst/>
              <a:ahLst/>
              <a:cxnLst/>
              <a:rect l="l" t="t" r="r" b="b"/>
              <a:pathLst>
                <a:path w="2458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2457" y="163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513250" y="2372675"/>
              <a:ext cx="339150" cy="20500"/>
            </a:xfrm>
            <a:custGeom>
              <a:avLst/>
              <a:gdLst/>
              <a:ahLst/>
              <a:cxnLst/>
              <a:rect l="l" t="t" r="r" b="b"/>
              <a:pathLst>
                <a:path w="13566" h="820" extrusionOk="0">
                  <a:moveTo>
                    <a:pt x="614" y="1"/>
                  </a:moveTo>
                  <a:lnTo>
                    <a:pt x="0" y="820"/>
                  </a:lnTo>
                  <a:lnTo>
                    <a:pt x="13565" y="820"/>
                  </a:lnTo>
                  <a:lnTo>
                    <a:pt x="12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34000" y="2413625"/>
              <a:ext cx="123525" cy="40950"/>
            </a:xfrm>
            <a:custGeom>
              <a:avLst/>
              <a:gdLst/>
              <a:ahLst/>
              <a:cxnLst/>
              <a:rect l="l" t="t" r="r" b="b"/>
              <a:pathLst>
                <a:path w="4941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4941" y="1637"/>
                  </a:ln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2538825" y="2134525"/>
              <a:ext cx="288000" cy="217700"/>
            </a:xfrm>
            <a:custGeom>
              <a:avLst/>
              <a:gdLst/>
              <a:ahLst/>
              <a:cxnLst/>
              <a:rect l="l" t="t" r="r" b="b"/>
              <a:pathLst>
                <a:path w="11520" h="8708" extrusionOk="0">
                  <a:moveTo>
                    <a:pt x="2894" y="3126"/>
                  </a:moveTo>
                  <a:lnTo>
                    <a:pt x="2894" y="3945"/>
                  </a:lnTo>
                  <a:lnTo>
                    <a:pt x="2075" y="3945"/>
                  </a:lnTo>
                  <a:lnTo>
                    <a:pt x="2075" y="3126"/>
                  </a:lnTo>
                  <a:close/>
                  <a:moveTo>
                    <a:pt x="2894" y="4764"/>
                  </a:moveTo>
                  <a:lnTo>
                    <a:pt x="2894" y="5582"/>
                  </a:lnTo>
                  <a:lnTo>
                    <a:pt x="2075" y="5582"/>
                  </a:lnTo>
                  <a:lnTo>
                    <a:pt x="2075" y="4764"/>
                  </a:lnTo>
                  <a:close/>
                  <a:moveTo>
                    <a:pt x="2894" y="6401"/>
                  </a:moveTo>
                  <a:lnTo>
                    <a:pt x="2894" y="7220"/>
                  </a:lnTo>
                  <a:lnTo>
                    <a:pt x="2075" y="7220"/>
                  </a:lnTo>
                  <a:lnTo>
                    <a:pt x="2075" y="6401"/>
                  </a:lnTo>
                  <a:close/>
                  <a:moveTo>
                    <a:pt x="9444" y="1488"/>
                  </a:moveTo>
                  <a:lnTo>
                    <a:pt x="9444" y="7220"/>
                  </a:lnTo>
                  <a:lnTo>
                    <a:pt x="3713" y="7220"/>
                  </a:lnTo>
                  <a:lnTo>
                    <a:pt x="3713" y="4764"/>
                  </a:lnTo>
                  <a:lnTo>
                    <a:pt x="5350" y="4764"/>
                  </a:lnTo>
                  <a:lnTo>
                    <a:pt x="5350" y="3126"/>
                  </a:lnTo>
                  <a:lnTo>
                    <a:pt x="6988" y="3126"/>
                  </a:lnTo>
                  <a:lnTo>
                    <a:pt x="6988" y="1488"/>
                  </a:lnTo>
                  <a:close/>
                  <a:moveTo>
                    <a:pt x="0" y="1"/>
                  </a:moveTo>
                  <a:lnTo>
                    <a:pt x="0" y="8708"/>
                  </a:lnTo>
                  <a:lnTo>
                    <a:pt x="11519" y="8708"/>
                  </a:lnTo>
                  <a:lnTo>
                    <a:pt x="1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2508150" y="2413625"/>
              <a:ext cx="123525" cy="40950"/>
            </a:xfrm>
            <a:custGeom>
              <a:avLst/>
              <a:gdLst/>
              <a:ahLst/>
              <a:cxnLst/>
              <a:rect l="l" t="t" r="r" b="b"/>
              <a:pathLst>
                <a:path w="4941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4940" y="1637"/>
                  </a:lnTo>
                  <a:lnTo>
                    <a:pt x="49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7"/>
          <p:cNvGrpSpPr/>
          <p:nvPr/>
        </p:nvGrpSpPr>
        <p:grpSpPr>
          <a:xfrm>
            <a:off x="2340130" y="2008440"/>
            <a:ext cx="375954" cy="375954"/>
            <a:chOff x="1750125" y="2119875"/>
            <a:chExt cx="349400" cy="349400"/>
          </a:xfrm>
        </p:grpSpPr>
        <p:sp>
          <p:nvSpPr>
            <p:cNvPr id="510" name="Google Shape;510;p17"/>
            <p:cNvSpPr/>
            <p:nvPr/>
          </p:nvSpPr>
          <p:spPr>
            <a:xfrm>
              <a:off x="1940675" y="2188100"/>
              <a:ext cx="49675" cy="47800"/>
            </a:xfrm>
            <a:custGeom>
              <a:avLst/>
              <a:gdLst/>
              <a:ahLst/>
              <a:cxnLst/>
              <a:rect l="l" t="t" r="r" b="b"/>
              <a:pathLst>
                <a:path w="1987" h="1912" extrusionOk="0">
                  <a:moveTo>
                    <a:pt x="1031" y="0"/>
                  </a:moveTo>
                  <a:cubicBezTo>
                    <a:pt x="644" y="0"/>
                    <a:pt x="295" y="233"/>
                    <a:pt x="147" y="591"/>
                  </a:cubicBezTo>
                  <a:cubicBezTo>
                    <a:pt x="1" y="947"/>
                    <a:pt x="83" y="1358"/>
                    <a:pt x="356" y="1631"/>
                  </a:cubicBezTo>
                  <a:cubicBezTo>
                    <a:pt x="538" y="1814"/>
                    <a:pt x="783" y="1911"/>
                    <a:pt x="1031" y="1911"/>
                  </a:cubicBezTo>
                  <a:cubicBezTo>
                    <a:pt x="1154" y="1911"/>
                    <a:pt x="1278" y="1887"/>
                    <a:pt x="1396" y="1838"/>
                  </a:cubicBezTo>
                  <a:cubicBezTo>
                    <a:pt x="1754" y="1690"/>
                    <a:pt x="1987" y="1343"/>
                    <a:pt x="1987" y="956"/>
                  </a:cubicBezTo>
                  <a:cubicBezTo>
                    <a:pt x="1985" y="429"/>
                    <a:pt x="1558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1935725" y="2297275"/>
              <a:ext cx="102375" cy="69650"/>
            </a:xfrm>
            <a:custGeom>
              <a:avLst/>
              <a:gdLst/>
              <a:ahLst/>
              <a:cxnLst/>
              <a:rect l="l" t="t" r="r" b="b"/>
              <a:pathLst>
                <a:path w="4095" h="2786" extrusionOk="0">
                  <a:moveTo>
                    <a:pt x="0" y="0"/>
                  </a:moveTo>
                  <a:lnTo>
                    <a:pt x="0" y="2785"/>
                  </a:lnTo>
                  <a:lnTo>
                    <a:pt x="2456" y="2785"/>
                  </a:lnTo>
                  <a:lnTo>
                    <a:pt x="2456" y="819"/>
                  </a:lnTo>
                  <a:lnTo>
                    <a:pt x="3275" y="819"/>
                  </a:lnTo>
                  <a:lnTo>
                    <a:pt x="3275" y="2785"/>
                  </a:lnTo>
                  <a:lnTo>
                    <a:pt x="4094" y="2785"/>
                  </a:lnTo>
                  <a:lnTo>
                    <a:pt x="4094" y="1229"/>
                  </a:lnTo>
                  <a:cubicBezTo>
                    <a:pt x="4093" y="551"/>
                    <a:pt x="3544" y="2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1750125" y="2387375"/>
              <a:ext cx="81900" cy="81900"/>
            </a:xfrm>
            <a:custGeom>
              <a:avLst/>
              <a:gdLst/>
              <a:ahLst/>
              <a:cxnLst/>
              <a:rect l="l" t="t" r="r" b="b"/>
              <a:pathLst>
                <a:path w="3276" h="3276" extrusionOk="0">
                  <a:moveTo>
                    <a:pt x="2047" y="1227"/>
                  </a:moveTo>
                  <a:lnTo>
                    <a:pt x="2047" y="2047"/>
                  </a:lnTo>
                  <a:lnTo>
                    <a:pt x="1228" y="2047"/>
                  </a:lnTo>
                  <a:lnTo>
                    <a:pt x="1228" y="1227"/>
                  </a:lnTo>
                  <a:close/>
                  <a:moveTo>
                    <a:pt x="1" y="0"/>
                  </a:moveTo>
                  <a:lnTo>
                    <a:pt x="1" y="3275"/>
                  </a:lnTo>
                  <a:lnTo>
                    <a:pt x="3276" y="327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1852475" y="2387375"/>
              <a:ext cx="247050" cy="81900"/>
            </a:xfrm>
            <a:custGeom>
              <a:avLst/>
              <a:gdLst/>
              <a:ahLst/>
              <a:cxnLst/>
              <a:rect l="l" t="t" r="r" b="b"/>
              <a:pathLst>
                <a:path w="9882" h="3276" extrusionOk="0">
                  <a:moveTo>
                    <a:pt x="8653" y="1227"/>
                  </a:moveTo>
                  <a:lnTo>
                    <a:pt x="8653" y="2047"/>
                  </a:lnTo>
                  <a:lnTo>
                    <a:pt x="1229" y="2047"/>
                  </a:lnTo>
                  <a:lnTo>
                    <a:pt x="1229" y="1227"/>
                  </a:lnTo>
                  <a:close/>
                  <a:moveTo>
                    <a:pt x="1" y="0"/>
                  </a:moveTo>
                  <a:lnTo>
                    <a:pt x="1" y="3275"/>
                  </a:lnTo>
                  <a:lnTo>
                    <a:pt x="9882" y="3275"/>
                  </a:lnTo>
                  <a:lnTo>
                    <a:pt x="9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750125" y="2119875"/>
              <a:ext cx="349400" cy="247050"/>
            </a:xfrm>
            <a:custGeom>
              <a:avLst/>
              <a:gdLst/>
              <a:ahLst/>
              <a:cxnLst/>
              <a:rect l="l" t="t" r="r" b="b"/>
              <a:pathLst>
                <a:path w="13976" h="9882" extrusionOk="0">
                  <a:moveTo>
                    <a:pt x="2457" y="1637"/>
                  </a:moveTo>
                  <a:lnTo>
                    <a:pt x="2457" y="2456"/>
                  </a:lnTo>
                  <a:lnTo>
                    <a:pt x="1638" y="2456"/>
                  </a:lnTo>
                  <a:lnTo>
                    <a:pt x="1638" y="1637"/>
                  </a:lnTo>
                  <a:close/>
                  <a:moveTo>
                    <a:pt x="5786" y="1637"/>
                  </a:moveTo>
                  <a:lnTo>
                    <a:pt x="5786" y="2456"/>
                  </a:lnTo>
                  <a:lnTo>
                    <a:pt x="3276" y="2456"/>
                  </a:lnTo>
                  <a:lnTo>
                    <a:pt x="3276" y="1637"/>
                  </a:lnTo>
                  <a:close/>
                  <a:moveTo>
                    <a:pt x="2457" y="3275"/>
                  </a:moveTo>
                  <a:lnTo>
                    <a:pt x="2457" y="4093"/>
                  </a:lnTo>
                  <a:lnTo>
                    <a:pt x="1638" y="4093"/>
                  </a:lnTo>
                  <a:lnTo>
                    <a:pt x="1638" y="3275"/>
                  </a:lnTo>
                  <a:close/>
                  <a:moveTo>
                    <a:pt x="5786" y="3275"/>
                  </a:moveTo>
                  <a:lnTo>
                    <a:pt x="5786" y="4093"/>
                  </a:lnTo>
                  <a:lnTo>
                    <a:pt x="3276" y="4093"/>
                  </a:lnTo>
                  <a:lnTo>
                    <a:pt x="3276" y="3275"/>
                  </a:lnTo>
                  <a:close/>
                  <a:moveTo>
                    <a:pt x="8652" y="1910"/>
                  </a:moveTo>
                  <a:cubicBezTo>
                    <a:pt x="8881" y="1910"/>
                    <a:pt x="9112" y="1954"/>
                    <a:pt x="9331" y="2045"/>
                  </a:cubicBezTo>
                  <a:cubicBezTo>
                    <a:pt x="9994" y="2320"/>
                    <a:pt x="10426" y="2967"/>
                    <a:pt x="10426" y="3684"/>
                  </a:cubicBezTo>
                  <a:cubicBezTo>
                    <a:pt x="10425" y="4664"/>
                    <a:pt x="9632" y="5457"/>
                    <a:pt x="8653" y="5458"/>
                  </a:cubicBezTo>
                  <a:cubicBezTo>
                    <a:pt x="7934" y="5458"/>
                    <a:pt x="7288" y="5026"/>
                    <a:pt x="7013" y="4363"/>
                  </a:cubicBezTo>
                  <a:cubicBezTo>
                    <a:pt x="6739" y="3701"/>
                    <a:pt x="6890" y="2938"/>
                    <a:pt x="7397" y="2429"/>
                  </a:cubicBezTo>
                  <a:cubicBezTo>
                    <a:pt x="7737" y="2090"/>
                    <a:pt x="8191" y="1910"/>
                    <a:pt x="8652" y="1910"/>
                  </a:cubicBezTo>
                  <a:close/>
                  <a:moveTo>
                    <a:pt x="2457" y="4912"/>
                  </a:moveTo>
                  <a:lnTo>
                    <a:pt x="2457" y="5731"/>
                  </a:lnTo>
                  <a:lnTo>
                    <a:pt x="1638" y="5731"/>
                  </a:lnTo>
                  <a:lnTo>
                    <a:pt x="1638" y="4912"/>
                  </a:lnTo>
                  <a:close/>
                  <a:moveTo>
                    <a:pt x="5786" y="4912"/>
                  </a:moveTo>
                  <a:lnTo>
                    <a:pt x="5786" y="5731"/>
                  </a:lnTo>
                  <a:lnTo>
                    <a:pt x="3276" y="5731"/>
                  </a:lnTo>
                  <a:lnTo>
                    <a:pt x="3276" y="4912"/>
                  </a:lnTo>
                  <a:close/>
                  <a:moveTo>
                    <a:pt x="1" y="1"/>
                  </a:moveTo>
                  <a:lnTo>
                    <a:pt x="1" y="9881"/>
                  </a:lnTo>
                  <a:lnTo>
                    <a:pt x="6605" y="9881"/>
                  </a:lnTo>
                  <a:lnTo>
                    <a:pt x="6605" y="6277"/>
                  </a:lnTo>
                  <a:lnTo>
                    <a:pt x="10291" y="6277"/>
                  </a:lnTo>
                  <a:cubicBezTo>
                    <a:pt x="11421" y="6279"/>
                    <a:pt x="12337" y="7196"/>
                    <a:pt x="12339" y="8325"/>
                  </a:cubicBezTo>
                  <a:lnTo>
                    <a:pt x="12339" y="9881"/>
                  </a:lnTo>
                  <a:lnTo>
                    <a:pt x="13976" y="9881"/>
                  </a:lnTo>
                  <a:lnTo>
                    <a:pt x="13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7"/>
          <p:cNvGrpSpPr/>
          <p:nvPr/>
        </p:nvGrpSpPr>
        <p:grpSpPr>
          <a:xfrm>
            <a:off x="1526835" y="2024203"/>
            <a:ext cx="375954" cy="344374"/>
            <a:chOff x="994275" y="2134525"/>
            <a:chExt cx="349400" cy="320050"/>
          </a:xfrm>
        </p:grpSpPr>
        <p:sp>
          <p:nvSpPr>
            <p:cNvPr id="516" name="Google Shape;516;p17"/>
            <p:cNvSpPr/>
            <p:nvPr/>
          </p:nvSpPr>
          <p:spPr>
            <a:xfrm>
              <a:off x="1097325" y="2305150"/>
              <a:ext cx="61450" cy="47075"/>
            </a:xfrm>
            <a:custGeom>
              <a:avLst/>
              <a:gdLst/>
              <a:ahLst/>
              <a:cxnLst/>
              <a:rect l="l" t="t" r="r" b="b"/>
              <a:pathLst>
                <a:path w="2458" h="1883" extrusionOk="0">
                  <a:moveTo>
                    <a:pt x="1229" y="0"/>
                  </a:moveTo>
                  <a:cubicBezTo>
                    <a:pt x="551" y="0"/>
                    <a:pt x="2" y="550"/>
                    <a:pt x="0" y="1227"/>
                  </a:cubicBezTo>
                  <a:lnTo>
                    <a:pt x="0" y="1883"/>
                  </a:lnTo>
                  <a:lnTo>
                    <a:pt x="819" y="1883"/>
                  </a:lnTo>
                  <a:lnTo>
                    <a:pt x="819" y="1065"/>
                  </a:lnTo>
                  <a:lnTo>
                    <a:pt x="1638" y="1065"/>
                  </a:lnTo>
                  <a:lnTo>
                    <a:pt x="1638" y="1883"/>
                  </a:lnTo>
                  <a:lnTo>
                    <a:pt x="2457" y="18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1143225" y="2195925"/>
              <a:ext cx="49675" cy="47825"/>
            </a:xfrm>
            <a:custGeom>
              <a:avLst/>
              <a:gdLst/>
              <a:ahLst/>
              <a:cxnLst/>
              <a:rect l="l" t="t" r="r" b="b"/>
              <a:pathLst>
                <a:path w="1987" h="1913" extrusionOk="0">
                  <a:moveTo>
                    <a:pt x="1031" y="1"/>
                  </a:moveTo>
                  <a:cubicBezTo>
                    <a:pt x="644" y="1"/>
                    <a:pt x="297" y="233"/>
                    <a:pt x="149" y="591"/>
                  </a:cubicBezTo>
                  <a:cubicBezTo>
                    <a:pt x="1" y="948"/>
                    <a:pt x="83" y="1359"/>
                    <a:pt x="356" y="1632"/>
                  </a:cubicBezTo>
                  <a:cubicBezTo>
                    <a:pt x="538" y="1815"/>
                    <a:pt x="783" y="1913"/>
                    <a:pt x="1031" y="1913"/>
                  </a:cubicBezTo>
                  <a:cubicBezTo>
                    <a:pt x="1154" y="1913"/>
                    <a:pt x="1278" y="1889"/>
                    <a:pt x="1396" y="1840"/>
                  </a:cubicBezTo>
                  <a:cubicBezTo>
                    <a:pt x="1754" y="1692"/>
                    <a:pt x="1987" y="1343"/>
                    <a:pt x="1987" y="956"/>
                  </a:cubicBezTo>
                  <a:cubicBezTo>
                    <a:pt x="1985" y="429"/>
                    <a:pt x="1558" y="2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1179225" y="2305150"/>
              <a:ext cx="61425" cy="47075"/>
            </a:xfrm>
            <a:custGeom>
              <a:avLst/>
              <a:gdLst/>
              <a:ahLst/>
              <a:cxnLst/>
              <a:rect l="l" t="t" r="r" b="b"/>
              <a:pathLst>
                <a:path w="2457" h="1883" extrusionOk="0">
                  <a:moveTo>
                    <a:pt x="0" y="0"/>
                  </a:moveTo>
                  <a:lnTo>
                    <a:pt x="0" y="1883"/>
                  </a:lnTo>
                  <a:lnTo>
                    <a:pt x="820" y="1883"/>
                  </a:lnTo>
                  <a:lnTo>
                    <a:pt x="820" y="1065"/>
                  </a:lnTo>
                  <a:lnTo>
                    <a:pt x="1639" y="1065"/>
                  </a:lnTo>
                  <a:lnTo>
                    <a:pt x="1639" y="1883"/>
                  </a:lnTo>
                  <a:lnTo>
                    <a:pt x="2456" y="1883"/>
                  </a:lnTo>
                  <a:lnTo>
                    <a:pt x="2456" y="1227"/>
                  </a:lnTo>
                  <a:cubicBezTo>
                    <a:pt x="2456" y="550"/>
                    <a:pt x="1906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138275" y="2413625"/>
              <a:ext cx="61450" cy="40950"/>
            </a:xfrm>
            <a:custGeom>
              <a:avLst/>
              <a:gdLst/>
              <a:ahLst/>
              <a:cxnLst/>
              <a:rect l="l" t="t" r="r" b="b"/>
              <a:pathLst>
                <a:path w="2458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2458" y="1637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999425" y="2372675"/>
              <a:ext cx="339150" cy="20500"/>
            </a:xfrm>
            <a:custGeom>
              <a:avLst/>
              <a:gdLst/>
              <a:ahLst/>
              <a:cxnLst/>
              <a:rect l="l" t="t" r="r" b="b"/>
              <a:pathLst>
                <a:path w="13566" h="820" extrusionOk="0">
                  <a:moveTo>
                    <a:pt x="614" y="1"/>
                  </a:moveTo>
                  <a:lnTo>
                    <a:pt x="0" y="820"/>
                  </a:lnTo>
                  <a:lnTo>
                    <a:pt x="13565" y="820"/>
                  </a:lnTo>
                  <a:lnTo>
                    <a:pt x="12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994275" y="2413625"/>
              <a:ext cx="123550" cy="40950"/>
            </a:xfrm>
            <a:custGeom>
              <a:avLst/>
              <a:gdLst/>
              <a:ahLst/>
              <a:cxnLst/>
              <a:rect l="l" t="t" r="r" b="b"/>
              <a:pathLst>
                <a:path w="4942" h="1638" extrusionOk="0">
                  <a:moveTo>
                    <a:pt x="1" y="1"/>
                  </a:moveTo>
                  <a:lnTo>
                    <a:pt x="1" y="1637"/>
                  </a:lnTo>
                  <a:lnTo>
                    <a:pt x="4941" y="1637"/>
                  </a:ln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1025000" y="2134525"/>
              <a:ext cx="288000" cy="217700"/>
            </a:xfrm>
            <a:custGeom>
              <a:avLst/>
              <a:gdLst/>
              <a:ahLst/>
              <a:cxnLst/>
              <a:rect l="l" t="t" r="r" b="b"/>
              <a:pathLst>
                <a:path w="11520" h="8708" extrusionOk="0">
                  <a:moveTo>
                    <a:pt x="5761" y="1639"/>
                  </a:moveTo>
                  <a:cubicBezTo>
                    <a:pt x="5989" y="1639"/>
                    <a:pt x="6219" y="1683"/>
                    <a:pt x="6438" y="1774"/>
                  </a:cubicBezTo>
                  <a:cubicBezTo>
                    <a:pt x="7102" y="2049"/>
                    <a:pt x="7535" y="2695"/>
                    <a:pt x="7535" y="3414"/>
                  </a:cubicBezTo>
                  <a:cubicBezTo>
                    <a:pt x="7533" y="4392"/>
                    <a:pt x="6740" y="5185"/>
                    <a:pt x="5760" y="5187"/>
                  </a:cubicBezTo>
                  <a:cubicBezTo>
                    <a:pt x="5043" y="5187"/>
                    <a:pt x="4395" y="4754"/>
                    <a:pt x="4120" y="4092"/>
                  </a:cubicBezTo>
                  <a:cubicBezTo>
                    <a:pt x="3846" y="3430"/>
                    <a:pt x="3998" y="2666"/>
                    <a:pt x="4505" y="2159"/>
                  </a:cubicBezTo>
                  <a:cubicBezTo>
                    <a:pt x="4845" y="1820"/>
                    <a:pt x="5299" y="1639"/>
                    <a:pt x="5761" y="1639"/>
                  </a:cubicBezTo>
                  <a:close/>
                  <a:moveTo>
                    <a:pt x="1" y="1"/>
                  </a:moveTo>
                  <a:lnTo>
                    <a:pt x="1" y="8708"/>
                  </a:lnTo>
                  <a:lnTo>
                    <a:pt x="2076" y="8708"/>
                  </a:lnTo>
                  <a:lnTo>
                    <a:pt x="2076" y="8052"/>
                  </a:lnTo>
                  <a:cubicBezTo>
                    <a:pt x="2076" y="6923"/>
                    <a:pt x="2992" y="6006"/>
                    <a:pt x="4123" y="6005"/>
                  </a:cubicBezTo>
                  <a:lnTo>
                    <a:pt x="7398" y="6005"/>
                  </a:lnTo>
                  <a:cubicBezTo>
                    <a:pt x="8528" y="6006"/>
                    <a:pt x="9444" y="6923"/>
                    <a:pt x="9446" y="8052"/>
                  </a:cubicBezTo>
                  <a:lnTo>
                    <a:pt x="9446" y="8708"/>
                  </a:lnTo>
                  <a:lnTo>
                    <a:pt x="11519" y="8708"/>
                  </a:lnTo>
                  <a:lnTo>
                    <a:pt x="1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1220150" y="2413625"/>
              <a:ext cx="123525" cy="40950"/>
            </a:xfrm>
            <a:custGeom>
              <a:avLst/>
              <a:gdLst/>
              <a:ahLst/>
              <a:cxnLst/>
              <a:rect l="l" t="t" r="r" b="b"/>
              <a:pathLst>
                <a:path w="4941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4941" y="1637"/>
                  </a:ln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17"/>
          <p:cNvSpPr/>
          <p:nvPr/>
        </p:nvSpPr>
        <p:spPr>
          <a:xfrm>
            <a:off x="8000452" y="1410500"/>
            <a:ext cx="416762" cy="376197"/>
          </a:xfrm>
          <a:custGeom>
            <a:avLst/>
            <a:gdLst/>
            <a:ahLst/>
            <a:cxnLst/>
            <a:rect l="l" t="t" r="r" b="b"/>
            <a:pathLst>
              <a:path w="15493" h="13985" extrusionOk="0">
                <a:moveTo>
                  <a:pt x="7810" y="3511"/>
                </a:moveTo>
                <a:cubicBezTo>
                  <a:pt x="8057" y="3511"/>
                  <a:pt x="8305" y="3555"/>
                  <a:pt x="8542" y="3646"/>
                </a:cubicBezTo>
                <a:cubicBezTo>
                  <a:pt x="9171" y="3886"/>
                  <a:pt x="9642" y="4421"/>
                  <a:pt x="9800" y="5076"/>
                </a:cubicBezTo>
                <a:cubicBezTo>
                  <a:pt x="9960" y="5731"/>
                  <a:pt x="9784" y="6423"/>
                  <a:pt x="9335" y="6925"/>
                </a:cubicBezTo>
                <a:lnTo>
                  <a:pt x="9335" y="6924"/>
                </a:lnTo>
                <a:lnTo>
                  <a:pt x="8220" y="8173"/>
                </a:lnTo>
                <a:lnTo>
                  <a:pt x="8220" y="8835"/>
                </a:lnTo>
                <a:lnTo>
                  <a:pt x="7401" y="8835"/>
                </a:lnTo>
                <a:lnTo>
                  <a:pt x="7401" y="7859"/>
                </a:lnTo>
                <a:lnTo>
                  <a:pt x="8725" y="6379"/>
                </a:lnTo>
                <a:cubicBezTo>
                  <a:pt x="9299" y="5737"/>
                  <a:pt x="9052" y="4720"/>
                  <a:pt x="8248" y="4412"/>
                </a:cubicBezTo>
                <a:cubicBezTo>
                  <a:pt x="8102" y="4356"/>
                  <a:pt x="7953" y="4330"/>
                  <a:pt x="7809" y="4330"/>
                </a:cubicBezTo>
                <a:cubicBezTo>
                  <a:pt x="7158" y="4330"/>
                  <a:pt x="6581" y="4856"/>
                  <a:pt x="6581" y="5560"/>
                </a:cubicBezTo>
                <a:lnTo>
                  <a:pt x="5762" y="5560"/>
                </a:lnTo>
                <a:cubicBezTo>
                  <a:pt x="5762" y="4886"/>
                  <a:pt x="6093" y="4254"/>
                  <a:pt x="6649" y="3872"/>
                </a:cubicBezTo>
                <a:cubicBezTo>
                  <a:pt x="6995" y="3633"/>
                  <a:pt x="7401" y="3511"/>
                  <a:pt x="7810" y="3511"/>
                </a:cubicBezTo>
                <a:close/>
                <a:moveTo>
                  <a:pt x="8220" y="9654"/>
                </a:moveTo>
                <a:lnTo>
                  <a:pt x="8220" y="10472"/>
                </a:lnTo>
                <a:lnTo>
                  <a:pt x="7401" y="10472"/>
                </a:lnTo>
                <a:lnTo>
                  <a:pt x="7401" y="9654"/>
                </a:lnTo>
                <a:close/>
                <a:moveTo>
                  <a:pt x="7803" y="0"/>
                </a:moveTo>
                <a:cubicBezTo>
                  <a:pt x="6311" y="0"/>
                  <a:pt x="4812" y="476"/>
                  <a:pt x="3551" y="1445"/>
                </a:cubicBezTo>
                <a:cubicBezTo>
                  <a:pt x="767" y="3582"/>
                  <a:pt x="0" y="7451"/>
                  <a:pt x="1758" y="10488"/>
                </a:cubicBezTo>
                <a:lnTo>
                  <a:pt x="822" y="13981"/>
                </a:lnTo>
                <a:lnTo>
                  <a:pt x="4314" y="13044"/>
                </a:lnTo>
                <a:cubicBezTo>
                  <a:pt x="5411" y="13679"/>
                  <a:pt x="6617" y="13984"/>
                  <a:pt x="7810" y="13984"/>
                </a:cubicBezTo>
                <a:cubicBezTo>
                  <a:pt x="9920" y="13984"/>
                  <a:pt x="11992" y="13029"/>
                  <a:pt x="13357" y="11251"/>
                </a:cubicBezTo>
                <a:cubicBezTo>
                  <a:pt x="15492" y="8467"/>
                  <a:pt x="15234" y="4531"/>
                  <a:pt x="12750" y="2051"/>
                </a:cubicBezTo>
                <a:cubicBezTo>
                  <a:pt x="11395" y="693"/>
                  <a:pt x="9603" y="0"/>
                  <a:pt x="78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17"/>
          <p:cNvGrpSpPr/>
          <p:nvPr/>
        </p:nvGrpSpPr>
        <p:grpSpPr>
          <a:xfrm>
            <a:off x="7216078" y="1410587"/>
            <a:ext cx="376062" cy="375927"/>
            <a:chOff x="6281675" y="1564250"/>
            <a:chExt cx="349500" cy="349375"/>
          </a:xfrm>
        </p:grpSpPr>
        <p:sp>
          <p:nvSpPr>
            <p:cNvPr id="526" name="Google Shape;526;p17"/>
            <p:cNvSpPr/>
            <p:nvPr/>
          </p:nvSpPr>
          <p:spPr>
            <a:xfrm>
              <a:off x="6417300" y="1699825"/>
              <a:ext cx="213875" cy="213800"/>
            </a:xfrm>
            <a:custGeom>
              <a:avLst/>
              <a:gdLst/>
              <a:ahLst/>
              <a:cxnLst/>
              <a:rect l="l" t="t" r="r" b="b"/>
              <a:pathLst>
                <a:path w="8555" h="8552" extrusionOk="0">
                  <a:moveTo>
                    <a:pt x="6067" y="0"/>
                  </a:moveTo>
                  <a:cubicBezTo>
                    <a:pt x="6021" y="3331"/>
                    <a:pt x="3331" y="6021"/>
                    <a:pt x="0" y="6067"/>
                  </a:cubicBezTo>
                  <a:cubicBezTo>
                    <a:pt x="753" y="7557"/>
                    <a:pt x="2301" y="8552"/>
                    <a:pt x="4035" y="8552"/>
                  </a:cubicBezTo>
                  <a:cubicBezTo>
                    <a:pt x="4038" y="8552"/>
                    <a:pt x="4041" y="8552"/>
                    <a:pt x="4043" y="8552"/>
                  </a:cubicBezTo>
                  <a:cubicBezTo>
                    <a:pt x="4848" y="8552"/>
                    <a:pt x="5640" y="8335"/>
                    <a:pt x="6334" y="7924"/>
                  </a:cubicBezTo>
                  <a:lnTo>
                    <a:pt x="8533" y="8531"/>
                  </a:lnTo>
                  <a:lnTo>
                    <a:pt x="7925" y="6333"/>
                  </a:lnTo>
                  <a:cubicBezTo>
                    <a:pt x="8338" y="5636"/>
                    <a:pt x="8555" y="4843"/>
                    <a:pt x="8553" y="4034"/>
                  </a:cubicBezTo>
                  <a:lnTo>
                    <a:pt x="8553" y="4034"/>
                  </a:lnTo>
                  <a:lnTo>
                    <a:pt x="8552" y="4035"/>
                  </a:lnTo>
                  <a:cubicBezTo>
                    <a:pt x="8552" y="2301"/>
                    <a:pt x="7557" y="753"/>
                    <a:pt x="6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6281675" y="1564250"/>
              <a:ext cx="266875" cy="266825"/>
            </a:xfrm>
            <a:custGeom>
              <a:avLst/>
              <a:gdLst/>
              <a:ahLst/>
              <a:cxnLst/>
              <a:rect l="l" t="t" r="r" b="b"/>
              <a:pathLst>
                <a:path w="10675" h="10673" extrusionOk="0">
                  <a:moveTo>
                    <a:pt x="7385" y="3289"/>
                  </a:moveTo>
                  <a:lnTo>
                    <a:pt x="7385" y="4108"/>
                  </a:lnTo>
                  <a:lnTo>
                    <a:pt x="3291" y="4108"/>
                  </a:lnTo>
                  <a:lnTo>
                    <a:pt x="3291" y="3289"/>
                  </a:lnTo>
                  <a:close/>
                  <a:moveTo>
                    <a:pt x="7385" y="4926"/>
                  </a:moveTo>
                  <a:lnTo>
                    <a:pt x="7385" y="5745"/>
                  </a:lnTo>
                  <a:lnTo>
                    <a:pt x="3291" y="5745"/>
                  </a:lnTo>
                  <a:lnTo>
                    <a:pt x="3291" y="4926"/>
                  </a:lnTo>
                  <a:close/>
                  <a:moveTo>
                    <a:pt x="7385" y="6564"/>
                  </a:moveTo>
                  <a:lnTo>
                    <a:pt x="7385" y="7383"/>
                  </a:lnTo>
                  <a:lnTo>
                    <a:pt x="3291" y="7383"/>
                  </a:lnTo>
                  <a:lnTo>
                    <a:pt x="3291" y="6564"/>
                  </a:lnTo>
                  <a:close/>
                  <a:moveTo>
                    <a:pt x="5338" y="0"/>
                  </a:moveTo>
                  <a:cubicBezTo>
                    <a:pt x="2396" y="0"/>
                    <a:pt x="2" y="2394"/>
                    <a:pt x="2" y="5335"/>
                  </a:cubicBezTo>
                  <a:cubicBezTo>
                    <a:pt x="1" y="6290"/>
                    <a:pt x="256" y="7227"/>
                    <a:pt x="742" y="8048"/>
                  </a:cubicBezTo>
                  <a:lnTo>
                    <a:pt x="22" y="10652"/>
                  </a:lnTo>
                  <a:lnTo>
                    <a:pt x="2626" y="9932"/>
                  </a:lnTo>
                  <a:cubicBezTo>
                    <a:pt x="3446" y="10417"/>
                    <a:pt x="4380" y="10672"/>
                    <a:pt x="5331" y="10672"/>
                  </a:cubicBezTo>
                  <a:cubicBezTo>
                    <a:pt x="5334" y="10672"/>
                    <a:pt x="5336" y="10672"/>
                    <a:pt x="5339" y="10672"/>
                  </a:cubicBezTo>
                  <a:cubicBezTo>
                    <a:pt x="8280" y="10672"/>
                    <a:pt x="10674" y="8278"/>
                    <a:pt x="10674" y="5337"/>
                  </a:cubicBezTo>
                  <a:lnTo>
                    <a:pt x="10674" y="5335"/>
                  </a:lnTo>
                  <a:cubicBezTo>
                    <a:pt x="10674" y="2394"/>
                    <a:pt x="8280" y="0"/>
                    <a:pt x="5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17"/>
          <p:cNvGrpSpPr/>
          <p:nvPr/>
        </p:nvGrpSpPr>
        <p:grpSpPr>
          <a:xfrm>
            <a:off x="713218" y="2008440"/>
            <a:ext cx="375981" cy="375954"/>
            <a:chOff x="238125" y="2119875"/>
            <a:chExt cx="349425" cy="349400"/>
          </a:xfrm>
        </p:grpSpPr>
        <p:sp>
          <p:nvSpPr>
            <p:cNvPr id="529" name="Google Shape;529;p17"/>
            <p:cNvSpPr/>
            <p:nvPr/>
          </p:nvSpPr>
          <p:spPr>
            <a:xfrm>
              <a:off x="238125" y="2156625"/>
              <a:ext cx="122225" cy="134275"/>
            </a:xfrm>
            <a:custGeom>
              <a:avLst/>
              <a:gdLst/>
              <a:ahLst/>
              <a:cxnLst/>
              <a:rect l="l" t="t" r="r" b="b"/>
              <a:pathLst>
                <a:path w="4889" h="5371" extrusionOk="0">
                  <a:moveTo>
                    <a:pt x="4309" y="1"/>
                  </a:moveTo>
                  <a:lnTo>
                    <a:pt x="0" y="4310"/>
                  </a:lnTo>
                  <a:lnTo>
                    <a:pt x="0" y="4955"/>
                  </a:lnTo>
                  <a:lnTo>
                    <a:pt x="415" y="5371"/>
                  </a:lnTo>
                  <a:cubicBezTo>
                    <a:pt x="537" y="5039"/>
                    <a:pt x="730" y="4738"/>
                    <a:pt x="980" y="4488"/>
                  </a:cubicBezTo>
                  <a:lnTo>
                    <a:pt x="4889" y="580"/>
                  </a:lnTo>
                  <a:lnTo>
                    <a:pt x="4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238125" y="2119875"/>
              <a:ext cx="93275" cy="115550"/>
            </a:xfrm>
            <a:custGeom>
              <a:avLst/>
              <a:gdLst/>
              <a:ahLst/>
              <a:cxnLst/>
              <a:rect l="l" t="t" r="r" b="b"/>
              <a:pathLst>
                <a:path w="3731" h="4622" extrusionOk="0">
                  <a:moveTo>
                    <a:pt x="0" y="1"/>
                  </a:moveTo>
                  <a:lnTo>
                    <a:pt x="0" y="4622"/>
                  </a:lnTo>
                  <a:lnTo>
                    <a:pt x="3730" y="892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261325" y="2268350"/>
              <a:ext cx="59750" cy="64725"/>
            </a:xfrm>
            <a:custGeom>
              <a:avLst/>
              <a:gdLst/>
              <a:ahLst/>
              <a:cxnLst/>
              <a:rect l="l" t="t" r="r" b="b"/>
              <a:pathLst>
                <a:path w="2390" h="2589" extrusionOk="0">
                  <a:moveTo>
                    <a:pt x="1229" y="1"/>
                  </a:moveTo>
                  <a:lnTo>
                    <a:pt x="631" y="598"/>
                  </a:lnTo>
                  <a:cubicBezTo>
                    <a:pt x="104" y="1127"/>
                    <a:pt x="0" y="1945"/>
                    <a:pt x="378" y="2589"/>
                  </a:cubicBezTo>
                  <a:lnTo>
                    <a:pt x="2390" y="575"/>
                  </a:lnTo>
                  <a:cubicBezTo>
                    <a:pt x="1968" y="465"/>
                    <a:pt x="1572" y="269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494225" y="2119875"/>
              <a:ext cx="93275" cy="111975"/>
            </a:xfrm>
            <a:custGeom>
              <a:avLst/>
              <a:gdLst/>
              <a:ahLst/>
              <a:cxnLst/>
              <a:rect l="l" t="t" r="r" b="b"/>
              <a:pathLst>
                <a:path w="3731" h="4479" extrusionOk="0">
                  <a:moveTo>
                    <a:pt x="747" y="1"/>
                  </a:moveTo>
                  <a:lnTo>
                    <a:pt x="0" y="746"/>
                  </a:lnTo>
                  <a:lnTo>
                    <a:pt x="3731" y="4478"/>
                  </a:lnTo>
                  <a:lnTo>
                    <a:pt x="3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465300" y="2153000"/>
              <a:ext cx="122250" cy="132775"/>
            </a:xfrm>
            <a:custGeom>
              <a:avLst/>
              <a:gdLst/>
              <a:ahLst/>
              <a:cxnLst/>
              <a:rect l="l" t="t" r="r" b="b"/>
              <a:pathLst>
                <a:path w="4890" h="5311" extrusionOk="0">
                  <a:moveTo>
                    <a:pt x="580" y="1"/>
                  </a:moveTo>
                  <a:lnTo>
                    <a:pt x="0" y="580"/>
                  </a:lnTo>
                  <a:lnTo>
                    <a:pt x="4053" y="4633"/>
                  </a:lnTo>
                  <a:cubicBezTo>
                    <a:pt x="4251" y="4830"/>
                    <a:pt x="4413" y="5059"/>
                    <a:pt x="4534" y="5310"/>
                  </a:cubicBezTo>
                  <a:lnTo>
                    <a:pt x="4889" y="4955"/>
                  </a:lnTo>
                  <a:lnTo>
                    <a:pt x="4889" y="4310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274225" y="2181950"/>
              <a:ext cx="293925" cy="287325"/>
            </a:xfrm>
            <a:custGeom>
              <a:avLst/>
              <a:gdLst/>
              <a:ahLst/>
              <a:cxnLst/>
              <a:rect l="l" t="t" r="r" b="b"/>
              <a:pathLst>
                <a:path w="11757" h="11493" extrusionOk="0">
                  <a:moveTo>
                    <a:pt x="7063" y="1"/>
                  </a:moveTo>
                  <a:lnTo>
                    <a:pt x="6195" y="870"/>
                  </a:lnTo>
                  <a:lnTo>
                    <a:pt x="8076" y="2751"/>
                  </a:lnTo>
                  <a:cubicBezTo>
                    <a:pt x="8636" y="3311"/>
                    <a:pt x="8636" y="4218"/>
                    <a:pt x="8076" y="4777"/>
                  </a:cubicBezTo>
                  <a:cubicBezTo>
                    <a:pt x="7796" y="5057"/>
                    <a:pt x="7430" y="5198"/>
                    <a:pt x="7063" y="5198"/>
                  </a:cubicBezTo>
                  <a:cubicBezTo>
                    <a:pt x="6697" y="5198"/>
                    <a:pt x="6330" y="5057"/>
                    <a:pt x="6050" y="4777"/>
                  </a:cubicBezTo>
                  <a:lnTo>
                    <a:pt x="4729" y="3457"/>
                  </a:lnTo>
                  <a:cubicBezTo>
                    <a:pt x="4212" y="3859"/>
                    <a:pt x="3584" y="4096"/>
                    <a:pt x="2930" y="4133"/>
                  </a:cubicBezTo>
                  <a:lnTo>
                    <a:pt x="239" y="6825"/>
                  </a:lnTo>
                  <a:cubicBezTo>
                    <a:pt x="0" y="7065"/>
                    <a:pt x="0" y="7454"/>
                    <a:pt x="239" y="7693"/>
                  </a:cubicBezTo>
                  <a:cubicBezTo>
                    <a:pt x="359" y="7813"/>
                    <a:pt x="516" y="7873"/>
                    <a:pt x="673" y="7873"/>
                  </a:cubicBezTo>
                  <a:cubicBezTo>
                    <a:pt x="831" y="7873"/>
                    <a:pt x="988" y="7813"/>
                    <a:pt x="1108" y="7693"/>
                  </a:cubicBezTo>
                  <a:lnTo>
                    <a:pt x="3838" y="4963"/>
                  </a:lnTo>
                  <a:lnTo>
                    <a:pt x="4417" y="5542"/>
                  </a:lnTo>
                  <a:lnTo>
                    <a:pt x="1687" y="8272"/>
                  </a:lnTo>
                  <a:cubicBezTo>
                    <a:pt x="1447" y="8512"/>
                    <a:pt x="1447" y="8900"/>
                    <a:pt x="1687" y="9140"/>
                  </a:cubicBezTo>
                  <a:cubicBezTo>
                    <a:pt x="1807" y="9260"/>
                    <a:pt x="1964" y="9320"/>
                    <a:pt x="2121" y="9320"/>
                  </a:cubicBezTo>
                  <a:cubicBezTo>
                    <a:pt x="2278" y="9320"/>
                    <a:pt x="2435" y="9260"/>
                    <a:pt x="2555" y="9140"/>
                  </a:cubicBezTo>
                  <a:lnTo>
                    <a:pt x="5285" y="6410"/>
                  </a:lnTo>
                  <a:lnTo>
                    <a:pt x="5866" y="6989"/>
                  </a:lnTo>
                  <a:lnTo>
                    <a:pt x="3136" y="9719"/>
                  </a:lnTo>
                  <a:cubicBezTo>
                    <a:pt x="2899" y="9960"/>
                    <a:pt x="2900" y="10345"/>
                    <a:pt x="3139" y="10584"/>
                  </a:cubicBezTo>
                  <a:cubicBezTo>
                    <a:pt x="3259" y="10704"/>
                    <a:pt x="3416" y="10764"/>
                    <a:pt x="3573" y="10764"/>
                  </a:cubicBezTo>
                  <a:cubicBezTo>
                    <a:pt x="3729" y="10764"/>
                    <a:pt x="3884" y="10705"/>
                    <a:pt x="4004" y="10588"/>
                  </a:cubicBezTo>
                  <a:lnTo>
                    <a:pt x="6734" y="7858"/>
                  </a:lnTo>
                  <a:lnTo>
                    <a:pt x="7313" y="8437"/>
                  </a:lnTo>
                  <a:lnTo>
                    <a:pt x="6734" y="9015"/>
                  </a:lnTo>
                  <a:lnTo>
                    <a:pt x="5305" y="10443"/>
                  </a:lnTo>
                  <a:cubicBezTo>
                    <a:pt x="5066" y="10683"/>
                    <a:pt x="5066" y="11073"/>
                    <a:pt x="5305" y="11313"/>
                  </a:cubicBezTo>
                  <a:cubicBezTo>
                    <a:pt x="5425" y="11433"/>
                    <a:pt x="5583" y="11493"/>
                    <a:pt x="5740" y="11493"/>
                  </a:cubicBezTo>
                  <a:cubicBezTo>
                    <a:pt x="5898" y="11493"/>
                    <a:pt x="6055" y="11433"/>
                    <a:pt x="6175" y="11313"/>
                  </a:cubicBezTo>
                  <a:lnTo>
                    <a:pt x="11117" y="6369"/>
                  </a:lnTo>
                  <a:cubicBezTo>
                    <a:pt x="11756" y="5730"/>
                    <a:pt x="11756" y="4694"/>
                    <a:pt x="11117" y="4054"/>
                  </a:cubicBezTo>
                  <a:lnTo>
                    <a:pt x="7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306650" y="2181950"/>
              <a:ext cx="161200" cy="109575"/>
            </a:xfrm>
            <a:custGeom>
              <a:avLst/>
              <a:gdLst/>
              <a:ahLst/>
              <a:cxnLst/>
              <a:rect l="l" t="t" r="r" b="b"/>
              <a:pathLst>
                <a:path w="6448" h="4383" extrusionOk="0">
                  <a:moveTo>
                    <a:pt x="2872" y="1"/>
                  </a:moveTo>
                  <a:lnTo>
                    <a:pt x="1" y="2872"/>
                  </a:lnTo>
                  <a:cubicBezTo>
                    <a:pt x="430" y="3174"/>
                    <a:pt x="927" y="3323"/>
                    <a:pt x="1422" y="3323"/>
                  </a:cubicBezTo>
                  <a:cubicBezTo>
                    <a:pt x="2055" y="3323"/>
                    <a:pt x="2684" y="3080"/>
                    <a:pt x="3162" y="2606"/>
                  </a:cubicBezTo>
                  <a:lnTo>
                    <a:pt x="3451" y="2317"/>
                  </a:lnTo>
                  <a:lnTo>
                    <a:pt x="5333" y="4198"/>
                  </a:lnTo>
                  <a:cubicBezTo>
                    <a:pt x="5453" y="4321"/>
                    <a:pt x="5612" y="4382"/>
                    <a:pt x="5771" y="4382"/>
                  </a:cubicBezTo>
                  <a:cubicBezTo>
                    <a:pt x="5928" y="4382"/>
                    <a:pt x="6086" y="4322"/>
                    <a:pt x="6206" y="4202"/>
                  </a:cubicBezTo>
                  <a:cubicBezTo>
                    <a:pt x="6447" y="3961"/>
                    <a:pt x="6446" y="3570"/>
                    <a:pt x="6201" y="3330"/>
                  </a:cubicBezTo>
                  <a:lnTo>
                    <a:pt x="2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6404289" y="1410587"/>
            <a:ext cx="375954" cy="375927"/>
            <a:chOff x="5527225" y="1564250"/>
            <a:chExt cx="349400" cy="349375"/>
          </a:xfrm>
        </p:grpSpPr>
        <p:sp>
          <p:nvSpPr>
            <p:cNvPr id="537" name="Google Shape;537;p17"/>
            <p:cNvSpPr/>
            <p:nvPr/>
          </p:nvSpPr>
          <p:spPr>
            <a:xfrm>
              <a:off x="5758875" y="1652925"/>
              <a:ext cx="117750" cy="260700"/>
            </a:xfrm>
            <a:custGeom>
              <a:avLst/>
              <a:gdLst/>
              <a:ahLst/>
              <a:cxnLst/>
              <a:rect l="l" t="t" r="r" b="b"/>
              <a:pathLst>
                <a:path w="4710" h="10428" extrusionOk="0">
                  <a:moveTo>
                    <a:pt x="0" y="1"/>
                  </a:moveTo>
                  <a:lnTo>
                    <a:pt x="0" y="10428"/>
                  </a:lnTo>
                  <a:lnTo>
                    <a:pt x="1025" y="10428"/>
                  </a:lnTo>
                  <a:lnTo>
                    <a:pt x="1025" y="5092"/>
                  </a:lnTo>
                  <a:lnTo>
                    <a:pt x="1844" y="5092"/>
                  </a:lnTo>
                  <a:lnTo>
                    <a:pt x="1844" y="10428"/>
                  </a:lnTo>
                  <a:lnTo>
                    <a:pt x="2867" y="10428"/>
                  </a:lnTo>
                  <a:lnTo>
                    <a:pt x="2867" y="1434"/>
                  </a:lnTo>
                  <a:lnTo>
                    <a:pt x="3686" y="1434"/>
                  </a:lnTo>
                  <a:lnTo>
                    <a:pt x="3686" y="5105"/>
                  </a:lnTo>
                  <a:cubicBezTo>
                    <a:pt x="3686" y="5388"/>
                    <a:pt x="3915" y="5617"/>
                    <a:pt x="4198" y="5617"/>
                  </a:cubicBezTo>
                  <a:cubicBezTo>
                    <a:pt x="4481" y="5617"/>
                    <a:pt x="4709" y="5388"/>
                    <a:pt x="4709" y="5105"/>
                  </a:cubicBezTo>
                  <a:lnTo>
                    <a:pt x="4709" y="1434"/>
                  </a:lnTo>
                  <a:cubicBezTo>
                    <a:pt x="4709" y="643"/>
                    <a:pt x="4068" y="2"/>
                    <a:pt x="3277" y="1"/>
                  </a:cubicBezTo>
                  <a:lnTo>
                    <a:pt x="1844" y="1"/>
                  </a:lnTo>
                  <a:lnTo>
                    <a:pt x="1844" y="3113"/>
                  </a:lnTo>
                  <a:lnTo>
                    <a:pt x="1025" y="3113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5757900" y="1564250"/>
              <a:ext cx="70950" cy="68250"/>
            </a:xfrm>
            <a:custGeom>
              <a:avLst/>
              <a:gdLst/>
              <a:ahLst/>
              <a:cxnLst/>
              <a:rect l="l" t="t" r="r" b="b"/>
              <a:pathLst>
                <a:path w="2838" h="2730" extrusionOk="0">
                  <a:moveTo>
                    <a:pt x="1472" y="0"/>
                  </a:moveTo>
                  <a:cubicBezTo>
                    <a:pt x="920" y="0"/>
                    <a:pt x="423" y="332"/>
                    <a:pt x="212" y="842"/>
                  </a:cubicBezTo>
                  <a:cubicBezTo>
                    <a:pt x="0" y="1352"/>
                    <a:pt x="117" y="1940"/>
                    <a:pt x="508" y="2329"/>
                  </a:cubicBezTo>
                  <a:cubicBezTo>
                    <a:pt x="768" y="2591"/>
                    <a:pt x="1117" y="2729"/>
                    <a:pt x="1473" y="2729"/>
                  </a:cubicBezTo>
                  <a:cubicBezTo>
                    <a:pt x="1649" y="2729"/>
                    <a:pt x="1826" y="2695"/>
                    <a:pt x="1995" y="2625"/>
                  </a:cubicBezTo>
                  <a:cubicBezTo>
                    <a:pt x="2505" y="2414"/>
                    <a:pt x="2837" y="1917"/>
                    <a:pt x="2837" y="1365"/>
                  </a:cubicBezTo>
                  <a:cubicBezTo>
                    <a:pt x="2837" y="611"/>
                    <a:pt x="2226" y="0"/>
                    <a:pt x="1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5527225" y="1652925"/>
              <a:ext cx="117800" cy="260700"/>
            </a:xfrm>
            <a:custGeom>
              <a:avLst/>
              <a:gdLst/>
              <a:ahLst/>
              <a:cxnLst/>
              <a:rect l="l" t="t" r="r" b="b"/>
              <a:pathLst>
                <a:path w="4712" h="10428" extrusionOk="0">
                  <a:moveTo>
                    <a:pt x="1435" y="1"/>
                  </a:moveTo>
                  <a:cubicBezTo>
                    <a:pt x="643" y="2"/>
                    <a:pt x="2" y="643"/>
                    <a:pt x="1" y="1434"/>
                  </a:cubicBezTo>
                  <a:lnTo>
                    <a:pt x="1" y="5105"/>
                  </a:lnTo>
                  <a:cubicBezTo>
                    <a:pt x="1" y="5388"/>
                    <a:pt x="231" y="5617"/>
                    <a:pt x="514" y="5617"/>
                  </a:cubicBezTo>
                  <a:cubicBezTo>
                    <a:pt x="795" y="5617"/>
                    <a:pt x="1025" y="5388"/>
                    <a:pt x="1025" y="5105"/>
                  </a:cubicBezTo>
                  <a:lnTo>
                    <a:pt x="1025" y="1434"/>
                  </a:lnTo>
                  <a:lnTo>
                    <a:pt x="1844" y="1434"/>
                  </a:lnTo>
                  <a:lnTo>
                    <a:pt x="1844" y="10428"/>
                  </a:lnTo>
                  <a:lnTo>
                    <a:pt x="2867" y="10428"/>
                  </a:lnTo>
                  <a:lnTo>
                    <a:pt x="2867" y="5092"/>
                  </a:lnTo>
                  <a:lnTo>
                    <a:pt x="3686" y="5092"/>
                  </a:lnTo>
                  <a:lnTo>
                    <a:pt x="3686" y="10428"/>
                  </a:lnTo>
                  <a:lnTo>
                    <a:pt x="4711" y="10428"/>
                  </a:lnTo>
                  <a:lnTo>
                    <a:pt x="4711" y="1"/>
                  </a:lnTo>
                  <a:lnTo>
                    <a:pt x="3686" y="1"/>
                  </a:lnTo>
                  <a:lnTo>
                    <a:pt x="3685" y="3113"/>
                  </a:lnTo>
                  <a:lnTo>
                    <a:pt x="2866" y="3113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5572275" y="1564250"/>
              <a:ext cx="70975" cy="68250"/>
            </a:xfrm>
            <a:custGeom>
              <a:avLst/>
              <a:gdLst/>
              <a:ahLst/>
              <a:cxnLst/>
              <a:rect l="l" t="t" r="r" b="b"/>
              <a:pathLst>
                <a:path w="2839" h="2730" extrusionOk="0">
                  <a:moveTo>
                    <a:pt x="1474" y="0"/>
                  </a:moveTo>
                  <a:cubicBezTo>
                    <a:pt x="922" y="0"/>
                    <a:pt x="423" y="332"/>
                    <a:pt x="212" y="842"/>
                  </a:cubicBezTo>
                  <a:cubicBezTo>
                    <a:pt x="1" y="1352"/>
                    <a:pt x="117" y="1940"/>
                    <a:pt x="508" y="2329"/>
                  </a:cubicBezTo>
                  <a:cubicBezTo>
                    <a:pt x="769" y="2591"/>
                    <a:pt x="1118" y="2729"/>
                    <a:pt x="1473" y="2729"/>
                  </a:cubicBezTo>
                  <a:cubicBezTo>
                    <a:pt x="1649" y="2729"/>
                    <a:pt x="1826" y="2695"/>
                    <a:pt x="1995" y="2625"/>
                  </a:cubicBezTo>
                  <a:cubicBezTo>
                    <a:pt x="2505" y="2414"/>
                    <a:pt x="2839" y="1917"/>
                    <a:pt x="2839" y="1365"/>
                  </a:cubicBezTo>
                  <a:cubicBezTo>
                    <a:pt x="2839" y="611"/>
                    <a:pt x="2228" y="0"/>
                    <a:pt x="1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5712125" y="1726100"/>
              <a:ext cx="26325" cy="25650"/>
            </a:xfrm>
            <a:custGeom>
              <a:avLst/>
              <a:gdLst/>
              <a:ahLst/>
              <a:cxnLst/>
              <a:rect l="l" t="t" r="r" b="b"/>
              <a:pathLst>
                <a:path w="1053" h="1026" extrusionOk="0">
                  <a:moveTo>
                    <a:pt x="1" y="1"/>
                  </a:moveTo>
                  <a:lnTo>
                    <a:pt x="1" y="1026"/>
                  </a:lnTo>
                  <a:lnTo>
                    <a:pt x="1053" y="102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5665400" y="1726100"/>
              <a:ext cx="26275" cy="25650"/>
            </a:xfrm>
            <a:custGeom>
              <a:avLst/>
              <a:gdLst/>
              <a:ahLst/>
              <a:cxnLst/>
              <a:rect l="l" t="t" r="r" b="b"/>
              <a:pathLst>
                <a:path w="1051" h="1026" extrusionOk="0">
                  <a:moveTo>
                    <a:pt x="0" y="1"/>
                  </a:moveTo>
                  <a:lnTo>
                    <a:pt x="0" y="1026"/>
                  </a:lnTo>
                  <a:lnTo>
                    <a:pt x="1051" y="1026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17"/>
          <p:cNvGrpSpPr/>
          <p:nvPr/>
        </p:nvGrpSpPr>
        <p:grpSpPr>
          <a:xfrm>
            <a:off x="5589596" y="1410587"/>
            <a:ext cx="375954" cy="375954"/>
            <a:chOff x="4770075" y="1564250"/>
            <a:chExt cx="349400" cy="349400"/>
          </a:xfrm>
        </p:grpSpPr>
        <p:sp>
          <p:nvSpPr>
            <p:cNvPr id="544" name="Google Shape;544;p17"/>
            <p:cNvSpPr/>
            <p:nvPr/>
          </p:nvSpPr>
          <p:spPr>
            <a:xfrm>
              <a:off x="4975475" y="184127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5098975" y="1564250"/>
              <a:ext cx="20500" cy="349375"/>
            </a:xfrm>
            <a:custGeom>
              <a:avLst/>
              <a:gdLst/>
              <a:ahLst/>
              <a:cxnLst/>
              <a:rect l="l" t="t" r="r" b="b"/>
              <a:pathLst>
                <a:path w="820" h="13975" extrusionOk="0">
                  <a:moveTo>
                    <a:pt x="0" y="0"/>
                  </a:moveTo>
                  <a:lnTo>
                    <a:pt x="0" y="13975"/>
                  </a:lnTo>
                  <a:lnTo>
                    <a:pt x="820" y="13975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4979700" y="1564250"/>
              <a:ext cx="98825" cy="349400"/>
            </a:xfrm>
            <a:custGeom>
              <a:avLst/>
              <a:gdLst/>
              <a:ahLst/>
              <a:cxnLst/>
              <a:rect l="l" t="t" r="r" b="b"/>
              <a:pathLst>
                <a:path w="3953" h="13976" extrusionOk="0">
                  <a:moveTo>
                    <a:pt x="3133" y="0"/>
                  </a:moveTo>
                  <a:lnTo>
                    <a:pt x="3133" y="10842"/>
                  </a:lnTo>
                  <a:lnTo>
                    <a:pt x="1" y="13976"/>
                  </a:lnTo>
                  <a:lnTo>
                    <a:pt x="3952" y="13976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770075" y="1564250"/>
              <a:ext cx="267500" cy="349375"/>
            </a:xfrm>
            <a:custGeom>
              <a:avLst/>
              <a:gdLst/>
              <a:ahLst/>
              <a:cxnLst/>
              <a:rect l="l" t="t" r="r" b="b"/>
              <a:pathLst>
                <a:path w="10700" h="13975" extrusionOk="0">
                  <a:moveTo>
                    <a:pt x="7834" y="4094"/>
                  </a:moveTo>
                  <a:lnTo>
                    <a:pt x="7834" y="4913"/>
                  </a:lnTo>
                  <a:lnTo>
                    <a:pt x="2866" y="4913"/>
                  </a:lnTo>
                  <a:lnTo>
                    <a:pt x="2866" y="4094"/>
                  </a:lnTo>
                  <a:close/>
                  <a:moveTo>
                    <a:pt x="7834" y="5732"/>
                  </a:moveTo>
                  <a:lnTo>
                    <a:pt x="7834" y="6551"/>
                  </a:lnTo>
                  <a:lnTo>
                    <a:pt x="2866" y="6551"/>
                  </a:lnTo>
                  <a:lnTo>
                    <a:pt x="2866" y="5732"/>
                  </a:lnTo>
                  <a:close/>
                  <a:moveTo>
                    <a:pt x="7834" y="7369"/>
                  </a:moveTo>
                  <a:lnTo>
                    <a:pt x="7834" y="8188"/>
                  </a:lnTo>
                  <a:lnTo>
                    <a:pt x="2866" y="8188"/>
                  </a:lnTo>
                  <a:lnTo>
                    <a:pt x="2866" y="7369"/>
                  </a:lnTo>
                  <a:close/>
                  <a:moveTo>
                    <a:pt x="3543" y="0"/>
                  </a:moveTo>
                  <a:lnTo>
                    <a:pt x="1" y="3542"/>
                  </a:lnTo>
                  <a:lnTo>
                    <a:pt x="1" y="13975"/>
                  </a:lnTo>
                  <a:lnTo>
                    <a:pt x="7397" y="13975"/>
                  </a:lnTo>
                  <a:lnTo>
                    <a:pt x="7397" y="10263"/>
                  </a:lnTo>
                  <a:lnTo>
                    <a:pt x="10699" y="10263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17"/>
          <p:cNvGrpSpPr/>
          <p:nvPr/>
        </p:nvGrpSpPr>
        <p:grpSpPr>
          <a:xfrm>
            <a:off x="4775279" y="1410587"/>
            <a:ext cx="375981" cy="375927"/>
            <a:chOff x="4013275" y="1564250"/>
            <a:chExt cx="349425" cy="349375"/>
          </a:xfrm>
        </p:grpSpPr>
        <p:sp>
          <p:nvSpPr>
            <p:cNvPr id="549" name="Google Shape;549;p17"/>
            <p:cNvSpPr/>
            <p:nvPr/>
          </p:nvSpPr>
          <p:spPr>
            <a:xfrm>
              <a:off x="4157250" y="1687375"/>
              <a:ext cx="20500" cy="61475"/>
            </a:xfrm>
            <a:custGeom>
              <a:avLst/>
              <a:gdLst/>
              <a:ahLst/>
              <a:cxnLst/>
              <a:rect l="l" t="t" r="r" b="b"/>
              <a:pathLst>
                <a:path w="820" h="2459" extrusionOk="0">
                  <a:moveTo>
                    <a:pt x="1" y="1"/>
                  </a:moveTo>
                  <a:lnTo>
                    <a:pt x="1" y="2458"/>
                  </a:lnTo>
                  <a:lnTo>
                    <a:pt x="820" y="245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218675" y="184127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1" y="1"/>
                  </a:moveTo>
                  <a:lnTo>
                    <a:pt x="1" y="1905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116300" y="172835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198200" y="1646475"/>
              <a:ext cx="20500" cy="102375"/>
            </a:xfrm>
            <a:custGeom>
              <a:avLst/>
              <a:gdLst/>
              <a:ahLst/>
              <a:cxnLst/>
              <a:rect l="l" t="t" r="r" b="b"/>
              <a:pathLst>
                <a:path w="820" h="4095" extrusionOk="0">
                  <a:moveTo>
                    <a:pt x="1" y="0"/>
                  </a:moveTo>
                  <a:lnTo>
                    <a:pt x="1" y="4094"/>
                  </a:lnTo>
                  <a:lnTo>
                    <a:pt x="820" y="409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4342200" y="1564250"/>
              <a:ext cx="20500" cy="349375"/>
            </a:xfrm>
            <a:custGeom>
              <a:avLst/>
              <a:gdLst/>
              <a:ahLst/>
              <a:cxnLst/>
              <a:rect l="l" t="t" r="r" b="b"/>
              <a:pathLst>
                <a:path w="820" h="13975" extrusionOk="0">
                  <a:moveTo>
                    <a:pt x="0" y="0"/>
                  </a:moveTo>
                  <a:lnTo>
                    <a:pt x="0" y="13975"/>
                  </a:lnTo>
                  <a:lnTo>
                    <a:pt x="819" y="13975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222925" y="1564250"/>
              <a:ext cx="98825" cy="349375"/>
            </a:xfrm>
            <a:custGeom>
              <a:avLst/>
              <a:gdLst/>
              <a:ahLst/>
              <a:cxnLst/>
              <a:rect l="l" t="t" r="r" b="b"/>
              <a:pathLst>
                <a:path w="3953" h="13975" extrusionOk="0">
                  <a:moveTo>
                    <a:pt x="3133" y="0"/>
                  </a:moveTo>
                  <a:lnTo>
                    <a:pt x="3133" y="10842"/>
                  </a:lnTo>
                  <a:lnTo>
                    <a:pt x="0" y="13975"/>
                  </a:lnTo>
                  <a:lnTo>
                    <a:pt x="3952" y="13975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013275" y="1564250"/>
              <a:ext cx="267500" cy="349375"/>
            </a:xfrm>
            <a:custGeom>
              <a:avLst/>
              <a:gdLst/>
              <a:ahLst/>
              <a:cxnLst/>
              <a:rect l="l" t="t" r="r" b="b"/>
              <a:pathLst>
                <a:path w="10700" h="13975" extrusionOk="0">
                  <a:moveTo>
                    <a:pt x="2485" y="4108"/>
                  </a:moveTo>
                  <a:lnTo>
                    <a:pt x="2485" y="4926"/>
                  </a:lnTo>
                  <a:lnTo>
                    <a:pt x="1666" y="4926"/>
                  </a:lnTo>
                  <a:lnTo>
                    <a:pt x="1666" y="4108"/>
                  </a:lnTo>
                  <a:close/>
                  <a:moveTo>
                    <a:pt x="2485" y="5745"/>
                  </a:moveTo>
                  <a:lnTo>
                    <a:pt x="2485" y="6564"/>
                  </a:lnTo>
                  <a:lnTo>
                    <a:pt x="1666" y="6564"/>
                  </a:lnTo>
                  <a:lnTo>
                    <a:pt x="1666" y="5745"/>
                  </a:lnTo>
                  <a:close/>
                  <a:moveTo>
                    <a:pt x="2485" y="7383"/>
                  </a:moveTo>
                  <a:lnTo>
                    <a:pt x="2485" y="8202"/>
                  </a:lnTo>
                  <a:lnTo>
                    <a:pt x="1666" y="8202"/>
                  </a:lnTo>
                  <a:lnTo>
                    <a:pt x="1666" y="7383"/>
                  </a:lnTo>
                  <a:close/>
                  <a:moveTo>
                    <a:pt x="9036" y="2470"/>
                  </a:moveTo>
                  <a:lnTo>
                    <a:pt x="9034" y="8202"/>
                  </a:lnTo>
                  <a:lnTo>
                    <a:pt x="3304" y="8202"/>
                  </a:lnTo>
                  <a:lnTo>
                    <a:pt x="3304" y="5745"/>
                  </a:lnTo>
                  <a:lnTo>
                    <a:pt x="4940" y="5745"/>
                  </a:lnTo>
                  <a:lnTo>
                    <a:pt x="4940" y="4108"/>
                  </a:lnTo>
                  <a:lnTo>
                    <a:pt x="6579" y="4108"/>
                  </a:lnTo>
                  <a:lnTo>
                    <a:pt x="6579" y="2470"/>
                  </a:lnTo>
                  <a:close/>
                  <a:moveTo>
                    <a:pt x="0" y="0"/>
                  </a:moveTo>
                  <a:lnTo>
                    <a:pt x="0" y="13975"/>
                  </a:lnTo>
                  <a:lnTo>
                    <a:pt x="7398" y="13975"/>
                  </a:lnTo>
                  <a:lnTo>
                    <a:pt x="7398" y="10263"/>
                  </a:lnTo>
                  <a:lnTo>
                    <a:pt x="10700" y="10263"/>
                  </a:lnTo>
                  <a:lnTo>
                    <a:pt x="1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7"/>
          <p:cNvGrpSpPr/>
          <p:nvPr/>
        </p:nvGrpSpPr>
        <p:grpSpPr>
          <a:xfrm>
            <a:off x="3964755" y="1410587"/>
            <a:ext cx="375954" cy="375927"/>
            <a:chOff x="3260000" y="1564250"/>
            <a:chExt cx="349400" cy="349375"/>
          </a:xfrm>
        </p:grpSpPr>
        <p:sp>
          <p:nvSpPr>
            <p:cNvPr id="557" name="Google Shape;557;p17"/>
            <p:cNvSpPr/>
            <p:nvPr/>
          </p:nvSpPr>
          <p:spPr>
            <a:xfrm>
              <a:off x="3322075" y="1863800"/>
              <a:ext cx="225200" cy="49825"/>
            </a:xfrm>
            <a:custGeom>
              <a:avLst/>
              <a:gdLst/>
              <a:ahLst/>
              <a:cxnLst/>
              <a:rect l="l" t="t" r="r" b="b"/>
              <a:pathLst>
                <a:path w="9008" h="1993" extrusionOk="0">
                  <a:moveTo>
                    <a:pt x="2047" y="1"/>
                  </a:moveTo>
                  <a:cubicBezTo>
                    <a:pt x="2017" y="656"/>
                    <a:pt x="1476" y="1173"/>
                    <a:pt x="820" y="1173"/>
                  </a:cubicBezTo>
                  <a:lnTo>
                    <a:pt x="1" y="1173"/>
                  </a:lnTo>
                  <a:lnTo>
                    <a:pt x="1" y="1993"/>
                  </a:lnTo>
                  <a:lnTo>
                    <a:pt x="9008" y="1993"/>
                  </a:lnTo>
                  <a:lnTo>
                    <a:pt x="9008" y="1173"/>
                  </a:lnTo>
                  <a:lnTo>
                    <a:pt x="8189" y="1173"/>
                  </a:lnTo>
                  <a:cubicBezTo>
                    <a:pt x="7532" y="1173"/>
                    <a:pt x="6992" y="656"/>
                    <a:pt x="6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3404000" y="170377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3444950" y="1662850"/>
              <a:ext cx="20450" cy="61425"/>
            </a:xfrm>
            <a:custGeom>
              <a:avLst/>
              <a:gdLst/>
              <a:ahLst/>
              <a:cxnLst/>
              <a:rect l="l" t="t" r="r" b="b"/>
              <a:pathLst>
                <a:path w="818" h="2457" extrusionOk="0">
                  <a:moveTo>
                    <a:pt x="0" y="0"/>
                  </a:moveTo>
                  <a:lnTo>
                    <a:pt x="0" y="2456"/>
                  </a:lnTo>
                  <a:lnTo>
                    <a:pt x="818" y="2456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3485850" y="1621900"/>
              <a:ext cx="20500" cy="102375"/>
            </a:xfrm>
            <a:custGeom>
              <a:avLst/>
              <a:gdLst/>
              <a:ahLst/>
              <a:cxnLst/>
              <a:rect l="l" t="t" r="r" b="b"/>
              <a:pathLst>
                <a:path w="820" h="4095" extrusionOk="0">
                  <a:moveTo>
                    <a:pt x="1" y="0"/>
                  </a:moveTo>
                  <a:lnTo>
                    <a:pt x="1" y="4094"/>
                  </a:lnTo>
                  <a:lnTo>
                    <a:pt x="820" y="409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3260000" y="1802375"/>
              <a:ext cx="349400" cy="40975"/>
            </a:xfrm>
            <a:custGeom>
              <a:avLst/>
              <a:gdLst/>
              <a:ahLst/>
              <a:cxnLst/>
              <a:rect l="l" t="t" r="r" b="b"/>
              <a:pathLst>
                <a:path w="13976" h="1639" extrusionOk="0">
                  <a:moveTo>
                    <a:pt x="1" y="1"/>
                  </a:moveTo>
                  <a:lnTo>
                    <a:pt x="1" y="1639"/>
                  </a:lnTo>
                  <a:lnTo>
                    <a:pt x="13975" y="1639"/>
                  </a:lnTo>
                  <a:lnTo>
                    <a:pt x="13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3260000" y="1564250"/>
              <a:ext cx="349400" cy="217675"/>
            </a:xfrm>
            <a:custGeom>
              <a:avLst/>
              <a:gdLst/>
              <a:ahLst/>
              <a:cxnLst/>
              <a:rect l="l" t="t" r="r" b="b"/>
              <a:pathLst>
                <a:path w="13976" h="8707" extrusionOk="0">
                  <a:moveTo>
                    <a:pt x="4122" y="3125"/>
                  </a:moveTo>
                  <a:lnTo>
                    <a:pt x="4122" y="3944"/>
                  </a:lnTo>
                  <a:lnTo>
                    <a:pt x="3303" y="3944"/>
                  </a:lnTo>
                  <a:lnTo>
                    <a:pt x="3303" y="3125"/>
                  </a:lnTo>
                  <a:close/>
                  <a:moveTo>
                    <a:pt x="4122" y="4764"/>
                  </a:moveTo>
                  <a:lnTo>
                    <a:pt x="4122" y="5581"/>
                  </a:lnTo>
                  <a:lnTo>
                    <a:pt x="3303" y="5581"/>
                  </a:lnTo>
                  <a:lnTo>
                    <a:pt x="3303" y="4764"/>
                  </a:lnTo>
                  <a:close/>
                  <a:moveTo>
                    <a:pt x="4122" y="6400"/>
                  </a:moveTo>
                  <a:lnTo>
                    <a:pt x="4122" y="7219"/>
                  </a:lnTo>
                  <a:lnTo>
                    <a:pt x="3303" y="7219"/>
                  </a:lnTo>
                  <a:lnTo>
                    <a:pt x="3303" y="6400"/>
                  </a:lnTo>
                  <a:close/>
                  <a:moveTo>
                    <a:pt x="10673" y="1487"/>
                  </a:moveTo>
                  <a:lnTo>
                    <a:pt x="10673" y="7219"/>
                  </a:lnTo>
                  <a:lnTo>
                    <a:pt x="4941" y="7219"/>
                  </a:lnTo>
                  <a:lnTo>
                    <a:pt x="4941" y="4764"/>
                  </a:lnTo>
                  <a:lnTo>
                    <a:pt x="6579" y="4764"/>
                  </a:lnTo>
                  <a:lnTo>
                    <a:pt x="6579" y="3125"/>
                  </a:lnTo>
                  <a:lnTo>
                    <a:pt x="8216" y="3125"/>
                  </a:lnTo>
                  <a:lnTo>
                    <a:pt x="8216" y="1487"/>
                  </a:lnTo>
                  <a:close/>
                  <a:moveTo>
                    <a:pt x="1" y="0"/>
                  </a:moveTo>
                  <a:lnTo>
                    <a:pt x="1" y="8707"/>
                  </a:lnTo>
                  <a:lnTo>
                    <a:pt x="13975" y="8707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7"/>
          <p:cNvGrpSpPr/>
          <p:nvPr/>
        </p:nvGrpSpPr>
        <p:grpSpPr>
          <a:xfrm>
            <a:off x="3170237" y="1410587"/>
            <a:ext cx="346956" cy="375927"/>
            <a:chOff x="2521600" y="1564250"/>
            <a:chExt cx="322450" cy="349375"/>
          </a:xfrm>
        </p:grpSpPr>
        <p:sp>
          <p:nvSpPr>
            <p:cNvPr id="564" name="Google Shape;564;p17"/>
            <p:cNvSpPr/>
            <p:nvPr/>
          </p:nvSpPr>
          <p:spPr>
            <a:xfrm>
              <a:off x="2726300" y="1652925"/>
              <a:ext cx="117750" cy="260700"/>
            </a:xfrm>
            <a:custGeom>
              <a:avLst/>
              <a:gdLst/>
              <a:ahLst/>
              <a:cxnLst/>
              <a:rect l="l" t="t" r="r" b="b"/>
              <a:pathLst>
                <a:path w="4710" h="10428" extrusionOk="0">
                  <a:moveTo>
                    <a:pt x="1" y="1"/>
                  </a:moveTo>
                  <a:lnTo>
                    <a:pt x="1" y="10428"/>
                  </a:lnTo>
                  <a:lnTo>
                    <a:pt x="1024" y="10428"/>
                  </a:lnTo>
                  <a:lnTo>
                    <a:pt x="1024" y="5092"/>
                  </a:lnTo>
                  <a:lnTo>
                    <a:pt x="1843" y="5092"/>
                  </a:lnTo>
                  <a:lnTo>
                    <a:pt x="1843" y="10428"/>
                  </a:lnTo>
                  <a:lnTo>
                    <a:pt x="2868" y="10428"/>
                  </a:lnTo>
                  <a:lnTo>
                    <a:pt x="2868" y="1434"/>
                  </a:lnTo>
                  <a:lnTo>
                    <a:pt x="3687" y="1434"/>
                  </a:lnTo>
                  <a:lnTo>
                    <a:pt x="3687" y="5105"/>
                  </a:lnTo>
                  <a:cubicBezTo>
                    <a:pt x="3687" y="5388"/>
                    <a:pt x="3915" y="5617"/>
                    <a:pt x="4198" y="5617"/>
                  </a:cubicBezTo>
                  <a:cubicBezTo>
                    <a:pt x="4481" y="5617"/>
                    <a:pt x="4710" y="5388"/>
                    <a:pt x="4710" y="5105"/>
                  </a:cubicBezTo>
                  <a:lnTo>
                    <a:pt x="4710" y="1434"/>
                  </a:lnTo>
                  <a:cubicBezTo>
                    <a:pt x="4710" y="643"/>
                    <a:pt x="4068" y="2"/>
                    <a:pt x="3277" y="1"/>
                  </a:cubicBezTo>
                  <a:lnTo>
                    <a:pt x="1843" y="1"/>
                  </a:lnTo>
                  <a:lnTo>
                    <a:pt x="1843" y="3113"/>
                  </a:lnTo>
                  <a:lnTo>
                    <a:pt x="1024" y="3113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2725300" y="1564250"/>
              <a:ext cx="70975" cy="68250"/>
            </a:xfrm>
            <a:custGeom>
              <a:avLst/>
              <a:gdLst/>
              <a:ahLst/>
              <a:cxnLst/>
              <a:rect l="l" t="t" r="r" b="b"/>
              <a:pathLst>
                <a:path w="2839" h="2730" extrusionOk="0">
                  <a:moveTo>
                    <a:pt x="1474" y="0"/>
                  </a:moveTo>
                  <a:cubicBezTo>
                    <a:pt x="922" y="0"/>
                    <a:pt x="423" y="332"/>
                    <a:pt x="212" y="842"/>
                  </a:cubicBezTo>
                  <a:cubicBezTo>
                    <a:pt x="1" y="1352"/>
                    <a:pt x="118" y="1940"/>
                    <a:pt x="508" y="2329"/>
                  </a:cubicBezTo>
                  <a:cubicBezTo>
                    <a:pt x="769" y="2591"/>
                    <a:pt x="1119" y="2729"/>
                    <a:pt x="1474" y="2729"/>
                  </a:cubicBezTo>
                  <a:cubicBezTo>
                    <a:pt x="1650" y="2729"/>
                    <a:pt x="1828" y="2695"/>
                    <a:pt x="1997" y="2625"/>
                  </a:cubicBezTo>
                  <a:cubicBezTo>
                    <a:pt x="2507" y="2414"/>
                    <a:pt x="2839" y="1917"/>
                    <a:pt x="2839" y="1365"/>
                  </a:cubicBezTo>
                  <a:cubicBezTo>
                    <a:pt x="2839" y="611"/>
                    <a:pt x="2228" y="0"/>
                    <a:pt x="1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2521600" y="166932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1" y="0"/>
                  </a:moveTo>
                  <a:lnTo>
                    <a:pt x="1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2521600" y="1628350"/>
              <a:ext cx="20475" cy="20525"/>
            </a:xfrm>
            <a:custGeom>
              <a:avLst/>
              <a:gdLst/>
              <a:ahLst/>
              <a:cxnLst/>
              <a:rect l="l" t="t" r="r" b="b"/>
              <a:pathLst>
                <a:path w="819" h="821" extrusionOk="0">
                  <a:moveTo>
                    <a:pt x="1" y="1"/>
                  </a:moveTo>
                  <a:lnTo>
                    <a:pt x="1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2521600" y="171027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1" y="0"/>
                  </a:moveTo>
                  <a:lnTo>
                    <a:pt x="1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2562525" y="1689800"/>
              <a:ext cx="34150" cy="40975"/>
            </a:xfrm>
            <a:custGeom>
              <a:avLst/>
              <a:gdLst/>
              <a:ahLst/>
              <a:cxnLst/>
              <a:rect l="l" t="t" r="r" b="b"/>
              <a:pathLst>
                <a:path w="1366" h="1639" extrusionOk="0">
                  <a:moveTo>
                    <a:pt x="1" y="0"/>
                  </a:moveTo>
                  <a:lnTo>
                    <a:pt x="1" y="1638"/>
                  </a:lnTo>
                  <a:lnTo>
                    <a:pt x="1366" y="1638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2671700" y="1598375"/>
              <a:ext cx="34150" cy="132400"/>
            </a:xfrm>
            <a:custGeom>
              <a:avLst/>
              <a:gdLst/>
              <a:ahLst/>
              <a:cxnLst/>
              <a:rect l="l" t="t" r="r" b="b"/>
              <a:pathLst>
                <a:path w="1366" h="5296" extrusionOk="0">
                  <a:moveTo>
                    <a:pt x="1" y="0"/>
                  </a:moveTo>
                  <a:lnTo>
                    <a:pt x="1" y="5295"/>
                  </a:lnTo>
                  <a:lnTo>
                    <a:pt x="1366" y="529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2617125" y="1648850"/>
              <a:ext cx="34175" cy="81925"/>
            </a:xfrm>
            <a:custGeom>
              <a:avLst/>
              <a:gdLst/>
              <a:ahLst/>
              <a:cxnLst/>
              <a:rect l="l" t="t" r="r" b="b"/>
              <a:pathLst>
                <a:path w="1367" h="3277" extrusionOk="0">
                  <a:moveTo>
                    <a:pt x="1" y="0"/>
                  </a:moveTo>
                  <a:lnTo>
                    <a:pt x="1" y="3276"/>
                  </a:lnTo>
                  <a:lnTo>
                    <a:pt x="1366" y="3276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7"/>
          <p:cNvGrpSpPr/>
          <p:nvPr/>
        </p:nvGrpSpPr>
        <p:grpSpPr>
          <a:xfrm>
            <a:off x="2340130" y="1410587"/>
            <a:ext cx="375954" cy="375927"/>
            <a:chOff x="1750125" y="1564250"/>
            <a:chExt cx="349400" cy="349375"/>
          </a:xfrm>
        </p:grpSpPr>
        <p:sp>
          <p:nvSpPr>
            <p:cNvPr id="573" name="Google Shape;573;p17"/>
            <p:cNvSpPr/>
            <p:nvPr/>
          </p:nvSpPr>
          <p:spPr>
            <a:xfrm>
              <a:off x="1778225" y="1844025"/>
              <a:ext cx="293175" cy="69600"/>
            </a:xfrm>
            <a:custGeom>
              <a:avLst/>
              <a:gdLst/>
              <a:ahLst/>
              <a:cxnLst/>
              <a:rect l="l" t="t" r="r" b="b"/>
              <a:pathLst>
                <a:path w="11727" h="2784" extrusionOk="0">
                  <a:moveTo>
                    <a:pt x="634" y="0"/>
                  </a:moveTo>
                  <a:lnTo>
                    <a:pt x="1" y="2784"/>
                  </a:lnTo>
                  <a:lnTo>
                    <a:pt x="2478" y="2784"/>
                  </a:lnTo>
                  <a:lnTo>
                    <a:pt x="2925" y="819"/>
                  </a:lnTo>
                  <a:lnTo>
                    <a:pt x="8802" y="819"/>
                  </a:lnTo>
                  <a:lnTo>
                    <a:pt x="9249" y="2784"/>
                  </a:lnTo>
                  <a:lnTo>
                    <a:pt x="11726" y="2784"/>
                  </a:lnTo>
                  <a:lnTo>
                    <a:pt x="110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1935050" y="1683650"/>
              <a:ext cx="20500" cy="61450"/>
            </a:xfrm>
            <a:custGeom>
              <a:avLst/>
              <a:gdLst/>
              <a:ahLst/>
              <a:cxnLst/>
              <a:rect l="l" t="t" r="r" b="b"/>
              <a:pathLst>
                <a:path w="820" h="2458" extrusionOk="0">
                  <a:moveTo>
                    <a:pt x="0" y="0"/>
                  </a:moveTo>
                  <a:lnTo>
                    <a:pt x="0" y="2458"/>
                  </a:lnTo>
                  <a:lnTo>
                    <a:pt x="819" y="2458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1976000" y="1642700"/>
              <a:ext cx="20500" cy="102375"/>
            </a:xfrm>
            <a:custGeom>
              <a:avLst/>
              <a:gdLst/>
              <a:ahLst/>
              <a:cxnLst/>
              <a:rect l="l" t="t" r="r" b="b"/>
              <a:pathLst>
                <a:path w="820" h="4095" extrusionOk="0">
                  <a:moveTo>
                    <a:pt x="0" y="0"/>
                  </a:moveTo>
                  <a:lnTo>
                    <a:pt x="0" y="4094"/>
                  </a:lnTo>
                  <a:lnTo>
                    <a:pt x="819" y="409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1894075" y="172460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1" y="1"/>
                  </a:moveTo>
                  <a:lnTo>
                    <a:pt x="1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1750125" y="1564250"/>
              <a:ext cx="349400" cy="259325"/>
            </a:xfrm>
            <a:custGeom>
              <a:avLst/>
              <a:gdLst/>
              <a:ahLst/>
              <a:cxnLst/>
              <a:rect l="l" t="t" r="r" b="b"/>
              <a:pathLst>
                <a:path w="13976" h="10373" extrusionOk="0">
                  <a:moveTo>
                    <a:pt x="4122" y="3957"/>
                  </a:moveTo>
                  <a:lnTo>
                    <a:pt x="4122" y="4776"/>
                  </a:lnTo>
                  <a:lnTo>
                    <a:pt x="3303" y="4776"/>
                  </a:lnTo>
                  <a:lnTo>
                    <a:pt x="3303" y="3957"/>
                  </a:lnTo>
                  <a:close/>
                  <a:moveTo>
                    <a:pt x="4122" y="5596"/>
                  </a:moveTo>
                  <a:lnTo>
                    <a:pt x="4122" y="6415"/>
                  </a:lnTo>
                  <a:lnTo>
                    <a:pt x="3303" y="6415"/>
                  </a:lnTo>
                  <a:lnTo>
                    <a:pt x="3303" y="5596"/>
                  </a:lnTo>
                  <a:close/>
                  <a:moveTo>
                    <a:pt x="4122" y="7234"/>
                  </a:moveTo>
                  <a:lnTo>
                    <a:pt x="4122" y="8051"/>
                  </a:lnTo>
                  <a:lnTo>
                    <a:pt x="3303" y="8051"/>
                  </a:lnTo>
                  <a:lnTo>
                    <a:pt x="3303" y="7234"/>
                  </a:lnTo>
                  <a:close/>
                  <a:moveTo>
                    <a:pt x="10672" y="2321"/>
                  </a:moveTo>
                  <a:lnTo>
                    <a:pt x="10672" y="8051"/>
                  </a:lnTo>
                  <a:lnTo>
                    <a:pt x="4941" y="8051"/>
                  </a:lnTo>
                  <a:lnTo>
                    <a:pt x="4941" y="5596"/>
                  </a:lnTo>
                  <a:lnTo>
                    <a:pt x="6578" y="5596"/>
                  </a:lnTo>
                  <a:lnTo>
                    <a:pt x="6578" y="3957"/>
                  </a:lnTo>
                  <a:lnTo>
                    <a:pt x="8216" y="3957"/>
                  </a:lnTo>
                  <a:lnTo>
                    <a:pt x="8216" y="2321"/>
                  </a:lnTo>
                  <a:close/>
                  <a:moveTo>
                    <a:pt x="1" y="0"/>
                  </a:moveTo>
                  <a:lnTo>
                    <a:pt x="1" y="10372"/>
                  </a:lnTo>
                  <a:lnTo>
                    <a:pt x="13976" y="10372"/>
                  </a:lnTo>
                  <a:lnTo>
                    <a:pt x="13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7"/>
          <p:cNvGrpSpPr/>
          <p:nvPr/>
        </p:nvGrpSpPr>
        <p:grpSpPr>
          <a:xfrm>
            <a:off x="1582653" y="1410533"/>
            <a:ext cx="264346" cy="375981"/>
            <a:chOff x="1046150" y="1564200"/>
            <a:chExt cx="245675" cy="349425"/>
          </a:xfrm>
        </p:grpSpPr>
        <p:sp>
          <p:nvSpPr>
            <p:cNvPr id="579" name="Google Shape;579;p17"/>
            <p:cNvSpPr/>
            <p:nvPr/>
          </p:nvSpPr>
          <p:spPr>
            <a:xfrm>
              <a:off x="1087650" y="1728025"/>
              <a:ext cx="162725" cy="144675"/>
            </a:xfrm>
            <a:custGeom>
              <a:avLst/>
              <a:gdLst/>
              <a:ahLst/>
              <a:cxnLst/>
              <a:rect l="l" t="t" r="r" b="b"/>
              <a:pathLst>
                <a:path w="6509" h="5787" extrusionOk="0">
                  <a:moveTo>
                    <a:pt x="1" y="0"/>
                  </a:moveTo>
                  <a:lnTo>
                    <a:pt x="320" y="5787"/>
                  </a:lnTo>
                  <a:lnTo>
                    <a:pt x="6188" y="5787"/>
                  </a:lnTo>
                  <a:lnTo>
                    <a:pt x="65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1076875" y="1893125"/>
              <a:ext cx="184250" cy="20500"/>
            </a:xfrm>
            <a:custGeom>
              <a:avLst/>
              <a:gdLst/>
              <a:ahLst/>
              <a:cxnLst/>
              <a:rect l="l" t="t" r="r" b="b"/>
              <a:pathLst>
                <a:path w="7370" h="820" extrusionOk="0">
                  <a:moveTo>
                    <a:pt x="1" y="0"/>
                  </a:moveTo>
                  <a:lnTo>
                    <a:pt x="1" y="820"/>
                  </a:lnTo>
                  <a:lnTo>
                    <a:pt x="7369" y="820"/>
                  </a:lnTo>
                  <a:lnTo>
                    <a:pt x="73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066625" y="1564225"/>
              <a:ext cx="89700" cy="81950"/>
            </a:xfrm>
            <a:custGeom>
              <a:avLst/>
              <a:gdLst/>
              <a:ahLst/>
              <a:cxnLst/>
              <a:rect l="l" t="t" r="r" b="b"/>
              <a:pathLst>
                <a:path w="3588" h="3278" extrusionOk="0">
                  <a:moveTo>
                    <a:pt x="2459" y="1"/>
                  </a:moveTo>
                  <a:cubicBezTo>
                    <a:pt x="2385" y="1"/>
                    <a:pt x="2310" y="9"/>
                    <a:pt x="2235" y="25"/>
                  </a:cubicBezTo>
                  <a:cubicBezTo>
                    <a:pt x="1767" y="129"/>
                    <a:pt x="1434" y="544"/>
                    <a:pt x="1434" y="1024"/>
                  </a:cubicBezTo>
                  <a:cubicBezTo>
                    <a:pt x="1434" y="1043"/>
                    <a:pt x="1434" y="1060"/>
                    <a:pt x="1435" y="1079"/>
                  </a:cubicBezTo>
                  <a:lnTo>
                    <a:pt x="1" y="1796"/>
                  </a:lnTo>
                  <a:lnTo>
                    <a:pt x="1" y="3277"/>
                  </a:lnTo>
                  <a:lnTo>
                    <a:pt x="820" y="3277"/>
                  </a:lnTo>
                  <a:lnTo>
                    <a:pt x="820" y="2302"/>
                  </a:lnTo>
                  <a:lnTo>
                    <a:pt x="1802" y="1810"/>
                  </a:lnTo>
                  <a:cubicBezTo>
                    <a:pt x="1991" y="1969"/>
                    <a:pt x="2224" y="2048"/>
                    <a:pt x="2458" y="2048"/>
                  </a:cubicBezTo>
                  <a:cubicBezTo>
                    <a:pt x="2678" y="2048"/>
                    <a:pt x="2898" y="1977"/>
                    <a:pt x="3082" y="1836"/>
                  </a:cubicBezTo>
                  <a:cubicBezTo>
                    <a:pt x="3463" y="1543"/>
                    <a:pt x="3588" y="1026"/>
                    <a:pt x="3385" y="590"/>
                  </a:cubicBezTo>
                  <a:cubicBezTo>
                    <a:pt x="3214" y="225"/>
                    <a:pt x="2849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1181675" y="1564200"/>
              <a:ext cx="89675" cy="81925"/>
            </a:xfrm>
            <a:custGeom>
              <a:avLst/>
              <a:gdLst/>
              <a:ahLst/>
              <a:cxnLst/>
              <a:rect l="l" t="t" r="r" b="b"/>
              <a:pathLst>
                <a:path w="3587" h="3277" extrusionOk="0">
                  <a:moveTo>
                    <a:pt x="1130" y="1"/>
                  </a:moveTo>
                  <a:cubicBezTo>
                    <a:pt x="740" y="1"/>
                    <a:pt x="375" y="225"/>
                    <a:pt x="203" y="591"/>
                  </a:cubicBezTo>
                  <a:cubicBezTo>
                    <a:pt x="0" y="1025"/>
                    <a:pt x="125" y="1544"/>
                    <a:pt x="506" y="1836"/>
                  </a:cubicBezTo>
                  <a:cubicBezTo>
                    <a:pt x="690" y="1978"/>
                    <a:pt x="911" y="2049"/>
                    <a:pt x="1131" y="2049"/>
                  </a:cubicBezTo>
                  <a:cubicBezTo>
                    <a:pt x="1364" y="2049"/>
                    <a:pt x="1597" y="1969"/>
                    <a:pt x="1786" y="1811"/>
                  </a:cubicBezTo>
                  <a:lnTo>
                    <a:pt x="2768" y="2301"/>
                  </a:lnTo>
                  <a:lnTo>
                    <a:pt x="2768" y="3277"/>
                  </a:lnTo>
                  <a:lnTo>
                    <a:pt x="3587" y="3277"/>
                  </a:lnTo>
                  <a:lnTo>
                    <a:pt x="3587" y="1797"/>
                  </a:lnTo>
                  <a:lnTo>
                    <a:pt x="2153" y="1078"/>
                  </a:lnTo>
                  <a:cubicBezTo>
                    <a:pt x="2154" y="1061"/>
                    <a:pt x="2154" y="1042"/>
                    <a:pt x="2154" y="1025"/>
                  </a:cubicBezTo>
                  <a:cubicBezTo>
                    <a:pt x="2154" y="545"/>
                    <a:pt x="1821" y="130"/>
                    <a:pt x="1352" y="25"/>
                  </a:cubicBezTo>
                  <a:cubicBezTo>
                    <a:pt x="1278" y="9"/>
                    <a:pt x="1204" y="1"/>
                    <a:pt x="1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046150" y="1666575"/>
              <a:ext cx="245675" cy="41000"/>
            </a:xfrm>
            <a:custGeom>
              <a:avLst/>
              <a:gdLst/>
              <a:ahLst/>
              <a:cxnLst/>
              <a:rect l="l" t="t" r="r" b="b"/>
              <a:pathLst>
                <a:path w="9827" h="1640" extrusionOk="0">
                  <a:moveTo>
                    <a:pt x="1" y="1"/>
                  </a:moveTo>
                  <a:lnTo>
                    <a:pt x="1" y="1639"/>
                  </a:lnTo>
                  <a:lnTo>
                    <a:pt x="9827" y="1639"/>
                  </a:lnTo>
                  <a:lnTo>
                    <a:pt x="9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17"/>
          <p:cNvGrpSpPr/>
          <p:nvPr/>
        </p:nvGrpSpPr>
        <p:grpSpPr>
          <a:xfrm>
            <a:off x="713218" y="1410587"/>
            <a:ext cx="375927" cy="375927"/>
            <a:chOff x="238125" y="1564250"/>
            <a:chExt cx="349375" cy="349375"/>
          </a:xfrm>
        </p:grpSpPr>
        <p:sp>
          <p:nvSpPr>
            <p:cNvPr id="585" name="Google Shape;585;p17"/>
            <p:cNvSpPr/>
            <p:nvPr/>
          </p:nvSpPr>
          <p:spPr>
            <a:xfrm>
              <a:off x="386325" y="1643550"/>
              <a:ext cx="52950" cy="52950"/>
            </a:xfrm>
            <a:custGeom>
              <a:avLst/>
              <a:gdLst/>
              <a:ahLst/>
              <a:cxnLst/>
              <a:rect l="l" t="t" r="r" b="b"/>
              <a:pathLst>
                <a:path w="2118" h="2118" extrusionOk="0">
                  <a:moveTo>
                    <a:pt x="1060" y="1"/>
                  </a:moveTo>
                  <a:lnTo>
                    <a:pt x="1" y="1058"/>
                  </a:lnTo>
                  <a:lnTo>
                    <a:pt x="1060" y="2117"/>
                  </a:lnTo>
                  <a:lnTo>
                    <a:pt x="2118" y="1058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556125" y="1630200"/>
              <a:ext cx="31375" cy="283425"/>
            </a:xfrm>
            <a:custGeom>
              <a:avLst/>
              <a:gdLst/>
              <a:ahLst/>
              <a:cxnLst/>
              <a:rect l="l" t="t" r="r" b="b"/>
              <a:pathLst>
                <a:path w="1255" h="11337" extrusionOk="0">
                  <a:moveTo>
                    <a:pt x="0" y="0"/>
                  </a:moveTo>
                  <a:lnTo>
                    <a:pt x="0" y="11337"/>
                  </a:lnTo>
                  <a:lnTo>
                    <a:pt x="1255" y="11337"/>
                  </a:lnTo>
                  <a:lnTo>
                    <a:pt x="1255" y="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289975" y="1633275"/>
              <a:ext cx="108375" cy="280350"/>
            </a:xfrm>
            <a:custGeom>
              <a:avLst/>
              <a:gdLst/>
              <a:ahLst/>
              <a:cxnLst/>
              <a:rect l="l" t="t" r="r" b="b"/>
              <a:pathLst>
                <a:path w="4335" h="11214" extrusionOk="0">
                  <a:moveTo>
                    <a:pt x="1" y="1"/>
                  </a:moveTo>
                  <a:lnTo>
                    <a:pt x="1" y="11214"/>
                  </a:lnTo>
                  <a:lnTo>
                    <a:pt x="2866" y="11214"/>
                  </a:lnTo>
                  <a:lnTo>
                    <a:pt x="2866" y="4575"/>
                  </a:lnTo>
                  <a:lnTo>
                    <a:pt x="4335" y="3108"/>
                  </a:lnTo>
                  <a:lnTo>
                    <a:pt x="3276" y="2049"/>
                  </a:lnTo>
                  <a:lnTo>
                    <a:pt x="2662" y="2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382100" y="1725425"/>
              <a:ext cx="61425" cy="188200"/>
            </a:xfrm>
            <a:custGeom>
              <a:avLst/>
              <a:gdLst/>
              <a:ahLst/>
              <a:cxnLst/>
              <a:rect l="l" t="t" r="r" b="b"/>
              <a:pathLst>
                <a:path w="2457" h="7528" extrusionOk="0">
                  <a:moveTo>
                    <a:pt x="1229" y="1"/>
                  </a:moveTo>
                  <a:lnTo>
                    <a:pt x="0" y="1228"/>
                  </a:lnTo>
                  <a:lnTo>
                    <a:pt x="0" y="7528"/>
                  </a:lnTo>
                  <a:lnTo>
                    <a:pt x="2456" y="7528"/>
                  </a:lnTo>
                  <a:lnTo>
                    <a:pt x="2456" y="5072"/>
                  </a:lnTo>
                  <a:lnTo>
                    <a:pt x="819" y="5072"/>
                  </a:lnTo>
                  <a:lnTo>
                    <a:pt x="819" y="4253"/>
                  </a:lnTo>
                  <a:lnTo>
                    <a:pt x="2456" y="4253"/>
                  </a:lnTo>
                  <a:lnTo>
                    <a:pt x="2456" y="1228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427250" y="1633275"/>
              <a:ext cx="108425" cy="280350"/>
            </a:xfrm>
            <a:custGeom>
              <a:avLst/>
              <a:gdLst/>
              <a:ahLst/>
              <a:cxnLst/>
              <a:rect l="l" t="t" r="r" b="b"/>
              <a:pathLst>
                <a:path w="4337" h="11214" extrusionOk="0">
                  <a:moveTo>
                    <a:pt x="4336" y="1"/>
                  </a:moveTo>
                  <a:lnTo>
                    <a:pt x="1675" y="2664"/>
                  </a:lnTo>
                  <a:lnTo>
                    <a:pt x="1060" y="2049"/>
                  </a:lnTo>
                  <a:lnTo>
                    <a:pt x="1" y="3108"/>
                  </a:lnTo>
                  <a:lnTo>
                    <a:pt x="1469" y="4575"/>
                  </a:lnTo>
                  <a:lnTo>
                    <a:pt x="1469" y="11214"/>
                  </a:lnTo>
                  <a:lnTo>
                    <a:pt x="4336" y="11214"/>
                  </a:lnTo>
                  <a:lnTo>
                    <a:pt x="4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334025" y="1564250"/>
              <a:ext cx="157600" cy="52525"/>
            </a:xfrm>
            <a:custGeom>
              <a:avLst/>
              <a:gdLst/>
              <a:ahLst/>
              <a:cxnLst/>
              <a:rect l="l" t="t" r="r" b="b"/>
              <a:pathLst>
                <a:path w="6304" h="2101" extrusionOk="0">
                  <a:moveTo>
                    <a:pt x="1" y="0"/>
                  </a:moveTo>
                  <a:lnTo>
                    <a:pt x="3152" y="2101"/>
                  </a:lnTo>
                  <a:lnTo>
                    <a:pt x="63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428875" y="1577700"/>
              <a:ext cx="98850" cy="93225"/>
            </a:xfrm>
            <a:custGeom>
              <a:avLst/>
              <a:gdLst/>
              <a:ahLst/>
              <a:cxnLst/>
              <a:rect l="l" t="t" r="r" b="b"/>
              <a:pathLst>
                <a:path w="3954" h="3729" extrusionOk="0">
                  <a:moveTo>
                    <a:pt x="3176" y="1"/>
                  </a:moveTo>
                  <a:lnTo>
                    <a:pt x="0" y="2119"/>
                  </a:lnTo>
                  <a:lnTo>
                    <a:pt x="1610" y="3728"/>
                  </a:lnTo>
                  <a:lnTo>
                    <a:pt x="3953" y="1385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38125" y="1630200"/>
              <a:ext cx="31400" cy="283425"/>
            </a:xfrm>
            <a:custGeom>
              <a:avLst/>
              <a:gdLst/>
              <a:ahLst/>
              <a:cxnLst/>
              <a:rect l="l" t="t" r="r" b="b"/>
              <a:pathLst>
                <a:path w="1256" h="11337" extrusionOk="0">
                  <a:moveTo>
                    <a:pt x="1256" y="0"/>
                  </a:moveTo>
                  <a:lnTo>
                    <a:pt x="0" y="495"/>
                  </a:lnTo>
                  <a:lnTo>
                    <a:pt x="0" y="11337"/>
                  </a:lnTo>
                  <a:lnTo>
                    <a:pt x="1256" y="11337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97900" y="1577700"/>
              <a:ext cx="98875" cy="93225"/>
            </a:xfrm>
            <a:custGeom>
              <a:avLst/>
              <a:gdLst/>
              <a:ahLst/>
              <a:cxnLst/>
              <a:rect l="l" t="t" r="r" b="b"/>
              <a:pathLst>
                <a:path w="3955" h="3729" extrusionOk="0">
                  <a:moveTo>
                    <a:pt x="779" y="1"/>
                  </a:moveTo>
                  <a:lnTo>
                    <a:pt x="0" y="1385"/>
                  </a:lnTo>
                  <a:lnTo>
                    <a:pt x="2345" y="3728"/>
                  </a:lnTo>
                  <a:lnTo>
                    <a:pt x="3955" y="2119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14"/>
          <p:cNvSpPr txBox="1">
            <a:spLocks noGrp="1"/>
          </p:cNvSpPr>
          <p:nvPr>
            <p:ph type="title" idx="2"/>
          </p:nvPr>
        </p:nvSpPr>
        <p:spPr>
          <a:xfrm>
            <a:off x="713232" y="1557083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13232" y="3142891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/>
          </p:nvPr>
        </p:nvSpPr>
        <p:spPr>
          <a:xfrm>
            <a:off x="3474720" y="1557083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3474720" y="3142891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title" idx="6"/>
          </p:nvPr>
        </p:nvSpPr>
        <p:spPr>
          <a:xfrm>
            <a:off x="6227064" y="1557083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/>
          </p:nvPr>
        </p:nvSpPr>
        <p:spPr>
          <a:xfrm>
            <a:off x="6227064" y="3142891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subTitle" idx="1"/>
          </p:nvPr>
        </p:nvSpPr>
        <p:spPr>
          <a:xfrm>
            <a:off x="713232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8"/>
          </p:nvPr>
        </p:nvSpPr>
        <p:spPr>
          <a:xfrm>
            <a:off x="3474720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9"/>
          </p:nvPr>
        </p:nvSpPr>
        <p:spPr>
          <a:xfrm>
            <a:off x="6227064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13"/>
          </p:nvPr>
        </p:nvSpPr>
        <p:spPr>
          <a:xfrm>
            <a:off x="713232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4"/>
          </p:nvPr>
        </p:nvSpPr>
        <p:spPr>
          <a:xfrm>
            <a:off x="3474720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5"/>
          </p:nvPr>
        </p:nvSpPr>
        <p:spPr>
          <a:xfrm>
            <a:off x="6227064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14"/>
          <p:cNvSpPr/>
          <p:nvPr/>
        </p:nvSpPr>
        <p:spPr>
          <a:xfrm flipH="1">
            <a:off x="1396325" y="14805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>
            <a:off x="4254363" y="14805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>
            <a:off x="7029288" y="14805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>
            <a:off x="1396325" y="30618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4"/>
          <p:cNvSpPr/>
          <p:nvPr/>
        </p:nvSpPr>
        <p:spPr>
          <a:xfrm flipH="1">
            <a:off x="4254363" y="30618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4"/>
          <p:cNvSpPr/>
          <p:nvPr/>
        </p:nvSpPr>
        <p:spPr>
          <a:xfrm flipH="1">
            <a:off x="7029288" y="30618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COLUMN GRAPH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0" name="Google Shape;600;p18"/>
          <p:cNvSpPr txBox="1"/>
          <p:nvPr/>
        </p:nvSpPr>
        <p:spPr>
          <a:xfrm>
            <a:off x="981900" y="424075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Follow the link in the graph to modify its data and then paste the new one here. </a:t>
            </a:r>
            <a:r>
              <a:rPr lang="en" sz="1000" b="1" u="sng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601" name="Google Shape;601;p18"/>
          <p:cNvSpPr txBox="1">
            <a:spLocks noGrp="1"/>
          </p:cNvSpPr>
          <p:nvPr>
            <p:ph type="title" idx="4294967295"/>
          </p:nvPr>
        </p:nvSpPr>
        <p:spPr>
          <a:xfrm>
            <a:off x="1084176" y="3610636"/>
            <a:ext cx="1842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aleway"/>
                <a:ea typeface="Raleway"/>
                <a:cs typeface="Raleway"/>
                <a:sym typeface="Raleway"/>
              </a:rPr>
              <a:t>TEAM 4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2" name="Google Shape;602;p18"/>
          <p:cNvSpPr txBox="1">
            <a:spLocks noGrp="1"/>
          </p:cNvSpPr>
          <p:nvPr>
            <p:ph type="title" idx="4294967295"/>
          </p:nvPr>
        </p:nvSpPr>
        <p:spPr>
          <a:xfrm>
            <a:off x="1084176" y="2856307"/>
            <a:ext cx="1842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aleway"/>
                <a:ea typeface="Raleway"/>
                <a:cs typeface="Raleway"/>
                <a:sym typeface="Raleway"/>
              </a:rPr>
              <a:t>TEAM 3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3" name="Google Shape;603;p18"/>
          <p:cNvSpPr txBox="1">
            <a:spLocks noGrp="1"/>
          </p:cNvSpPr>
          <p:nvPr>
            <p:ph type="title" idx="4294967295"/>
          </p:nvPr>
        </p:nvSpPr>
        <p:spPr>
          <a:xfrm>
            <a:off x="1084176" y="2101979"/>
            <a:ext cx="1842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aleway"/>
                <a:ea typeface="Raleway"/>
                <a:cs typeface="Raleway"/>
                <a:sym typeface="Raleway"/>
              </a:rPr>
              <a:t>TEAM 2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4" name="Google Shape;604;p18"/>
          <p:cNvSpPr txBox="1">
            <a:spLocks noGrp="1"/>
          </p:cNvSpPr>
          <p:nvPr>
            <p:ph type="title" idx="4294967295"/>
          </p:nvPr>
        </p:nvSpPr>
        <p:spPr>
          <a:xfrm>
            <a:off x="1084176" y="1347650"/>
            <a:ext cx="1842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aleway"/>
                <a:ea typeface="Raleway"/>
                <a:cs typeface="Raleway"/>
                <a:sym typeface="Raleway"/>
              </a:rPr>
              <a:t>TEAM 1 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" name="Google Shape;605;p18"/>
          <p:cNvSpPr txBox="1"/>
          <p:nvPr/>
        </p:nvSpPr>
        <p:spPr>
          <a:xfrm>
            <a:off x="1084176" y="3835400"/>
            <a:ext cx="184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Earth has life</a:t>
            </a:r>
            <a:endParaRPr sz="120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606" name="Google Shape;606;p18"/>
          <p:cNvSpPr txBox="1"/>
          <p:nvPr/>
        </p:nvSpPr>
        <p:spPr>
          <a:xfrm>
            <a:off x="1084176" y="3081071"/>
            <a:ext cx="184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Venus is very hot</a:t>
            </a:r>
            <a:endParaRPr sz="1200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607" name="Google Shape;607;p18"/>
          <p:cNvSpPr txBox="1"/>
          <p:nvPr/>
        </p:nvSpPr>
        <p:spPr>
          <a:xfrm>
            <a:off x="1084176" y="2326743"/>
            <a:ext cx="184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Mercury is small</a:t>
            </a:r>
            <a:endParaRPr sz="1200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608" name="Google Shape;608;p18"/>
          <p:cNvSpPr txBox="1"/>
          <p:nvPr/>
        </p:nvSpPr>
        <p:spPr>
          <a:xfrm>
            <a:off x="1084176" y="1572414"/>
            <a:ext cx="184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Mars is very cold</a:t>
            </a:r>
            <a:endParaRPr sz="1200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609" name="Google Shape;60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Google Shape;215;p13">
            <a:extLst>
              <a:ext uri="{FF2B5EF4-FFF2-40B4-BE49-F238E27FC236}">
                <a16:creationId xmlns:a16="http://schemas.microsoft.com/office/drawing/2014/main" id="{E351DCB5-F7C0-C1D2-8490-01F766D13ABC}"/>
              </a:ext>
            </a:extLst>
          </p:cNvPr>
          <p:cNvSpPr txBox="1">
            <a:spLocks/>
          </p:cNvSpPr>
          <p:nvPr/>
        </p:nvSpPr>
        <p:spPr>
          <a:xfrm>
            <a:off x="360420" y="42904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INTRODUZIONE</a:t>
            </a:r>
          </a:p>
        </p:txBody>
      </p:sp>
      <p:sp>
        <p:nvSpPr>
          <p:cNvPr id="10" name="Google Shape;215;p13">
            <a:extLst>
              <a:ext uri="{FF2B5EF4-FFF2-40B4-BE49-F238E27FC236}">
                <a16:creationId xmlns:a16="http://schemas.microsoft.com/office/drawing/2014/main" id="{B5D4FCCE-E4AF-D147-A012-E8846818A466}"/>
              </a:ext>
            </a:extLst>
          </p:cNvPr>
          <p:cNvSpPr txBox="1">
            <a:spLocks/>
          </p:cNvSpPr>
          <p:nvPr/>
        </p:nvSpPr>
        <p:spPr>
          <a:xfrm>
            <a:off x="712945" y="1023822"/>
            <a:ext cx="4125755" cy="100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r>
              <a:rPr lang="it-IT" sz="28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I Videogiochi </a:t>
            </a:r>
            <a:r>
              <a:rPr lang="it-IT" sz="18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assumono comportamenti e configurazioni complesse</a:t>
            </a:r>
          </a:p>
        </p:txBody>
      </p:sp>
      <p:sp>
        <p:nvSpPr>
          <p:cNvPr id="11" name="Google Shape;215;p13">
            <a:extLst>
              <a:ext uri="{FF2B5EF4-FFF2-40B4-BE49-F238E27FC236}">
                <a16:creationId xmlns:a16="http://schemas.microsoft.com/office/drawing/2014/main" id="{7F73AE35-B7D1-8C43-9BC4-8E1E3D5F0304}"/>
              </a:ext>
            </a:extLst>
          </p:cNvPr>
          <p:cNvSpPr txBox="1">
            <a:spLocks/>
          </p:cNvSpPr>
          <p:nvPr/>
        </p:nvSpPr>
        <p:spPr>
          <a:xfrm>
            <a:off x="866770" y="2082405"/>
            <a:ext cx="4755400" cy="195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r>
              <a:rPr lang="it-IT" sz="1800" b="0" dirty="0">
                <a:solidFill>
                  <a:srgbClr val="1054CD"/>
                </a:solidFill>
                <a:latin typeface="Raleway"/>
                <a:ea typeface="Raleway"/>
                <a:cs typeface="Raleway"/>
                <a:sym typeface="Raleway"/>
              </a:rPr>
              <a:t>Ambientazioni mutevoli</a:t>
            </a:r>
          </a:p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endParaRPr lang="it-IT" sz="1050" b="0" dirty="0">
              <a:solidFill>
                <a:srgbClr val="1054C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r>
              <a:rPr lang="it-IT" sz="1800" b="0" dirty="0">
                <a:solidFill>
                  <a:srgbClr val="1054CD"/>
                </a:solidFill>
                <a:latin typeface="Raleway"/>
                <a:ea typeface="Raleway"/>
                <a:cs typeface="Raleway"/>
                <a:sym typeface="Raleway"/>
              </a:rPr>
              <a:t>Interazioni in un ambiente dinamico</a:t>
            </a:r>
          </a:p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endParaRPr lang="it-IT" sz="1050" b="0" dirty="0">
              <a:solidFill>
                <a:srgbClr val="1054C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r>
              <a:rPr lang="it-IT" sz="1800" b="0" dirty="0">
                <a:solidFill>
                  <a:srgbClr val="1054CD"/>
                </a:solidFill>
                <a:latin typeface="Raleway"/>
                <a:ea typeface="Raleway"/>
                <a:cs typeface="Raleway"/>
                <a:sym typeface="Raleway"/>
              </a:rPr>
              <a:t>Presenza di NPC (personaggi non giocanti) capaci di interagire</a:t>
            </a:r>
          </a:p>
        </p:txBody>
      </p:sp>
      <p:sp>
        <p:nvSpPr>
          <p:cNvPr id="12" name="Google Shape;215;p13">
            <a:extLst>
              <a:ext uri="{FF2B5EF4-FFF2-40B4-BE49-F238E27FC236}">
                <a16:creationId xmlns:a16="http://schemas.microsoft.com/office/drawing/2014/main" id="{FD14F4DD-4E16-8A42-A307-4FC425613355}"/>
              </a:ext>
            </a:extLst>
          </p:cNvPr>
          <p:cNvSpPr txBox="1">
            <a:spLocks/>
          </p:cNvSpPr>
          <p:nvPr/>
        </p:nvSpPr>
        <p:spPr>
          <a:xfrm>
            <a:off x="1141090" y="3668829"/>
            <a:ext cx="2538393" cy="85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marL="285750" indent="-285750">
              <a:buSzPct val="160000"/>
              <a:buFont typeface="Courier New" panose="02070309020205020404" pitchFamily="49" charset="0"/>
              <a:buChar char="o"/>
            </a:pPr>
            <a:r>
              <a:rPr lang="it-IT" sz="14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rPr>
              <a:t>Possono collaborare</a:t>
            </a:r>
          </a:p>
          <a:p>
            <a:pPr marL="285750" indent="-285750">
              <a:buSzPct val="160000"/>
              <a:buFont typeface="Courier New" panose="02070309020205020404" pitchFamily="49" charset="0"/>
              <a:buChar char="o"/>
            </a:pPr>
            <a:endParaRPr lang="it-IT" sz="800" b="0" dirty="0">
              <a:solidFill>
                <a:srgbClr val="3B78D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indent="-285750">
              <a:buSzPct val="160000"/>
              <a:buFont typeface="Courier New" panose="02070309020205020404" pitchFamily="49" charset="0"/>
              <a:buChar char="o"/>
            </a:pPr>
            <a:r>
              <a:rPr lang="it-IT" sz="14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rPr>
              <a:t>Sono in competizione</a:t>
            </a:r>
          </a:p>
        </p:txBody>
      </p:sp>
      <p:pic>
        <p:nvPicPr>
          <p:cNvPr id="4" name="Immagine 3" descr="Immagine che contiene schizzo, disegno, schermata, cartone animato&#10;&#10;Descrizione generata automaticamente">
            <a:extLst>
              <a:ext uri="{FF2B5EF4-FFF2-40B4-BE49-F238E27FC236}">
                <a16:creationId xmlns:a16="http://schemas.microsoft.com/office/drawing/2014/main" id="{B5A356CE-1FF8-C2A5-9EEE-1DB2F4ACB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90" y="1207878"/>
            <a:ext cx="2559733" cy="2559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3" name="Immagine 2" descr="Immagine che contiene schermata, Software multimediale, Software per la grafica, Modellazione 3D&#10;&#10;Descrizione generata automaticamente">
            <a:extLst>
              <a:ext uri="{FF2B5EF4-FFF2-40B4-BE49-F238E27FC236}">
                <a16:creationId xmlns:a16="http://schemas.microsoft.com/office/drawing/2014/main" id="{C3A89E9B-4219-9368-7B02-5B0A1ECC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074" t="6156" r="21346" b="17073"/>
          <a:stretch/>
        </p:blipFill>
        <p:spPr>
          <a:xfrm>
            <a:off x="601143" y="1153254"/>
            <a:ext cx="4946630" cy="3644985"/>
          </a:xfrm>
          <a:prstGeom prst="rect">
            <a:avLst/>
          </a:prstGeom>
        </p:spPr>
      </p:pic>
      <p:pic>
        <p:nvPicPr>
          <p:cNvPr id="4" name="Immagine 3" descr="Immagine che contiene schermata, Software multimediale, Software per la grafica, Modellazione 3D&#10;&#10;Descrizione generata automaticamente">
            <a:extLst>
              <a:ext uri="{FF2B5EF4-FFF2-40B4-BE49-F238E27FC236}">
                <a16:creationId xmlns:a16="http://schemas.microsoft.com/office/drawing/2014/main" id="{8238B424-B9ED-E962-966B-0D20750305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074" t="6156" r="21346" b="17073"/>
          <a:stretch/>
        </p:blipFill>
        <p:spPr>
          <a:xfrm>
            <a:off x="601143" y="1153255"/>
            <a:ext cx="4946629" cy="3644984"/>
          </a:xfrm>
          <a:prstGeom prst="rect">
            <a:avLst/>
          </a:prstGeom>
        </p:spPr>
      </p:pic>
      <p:sp>
        <p:nvSpPr>
          <p:cNvPr id="6" name="Esplosione 1 4">
            <a:extLst>
              <a:ext uri="{FF2B5EF4-FFF2-40B4-BE49-F238E27FC236}">
                <a16:creationId xmlns:a16="http://schemas.microsoft.com/office/drawing/2014/main" id="{42CEB484-99BB-B6D8-D761-54CEA5CE89B2}"/>
              </a:ext>
            </a:extLst>
          </p:cNvPr>
          <p:cNvSpPr/>
          <p:nvPr/>
        </p:nvSpPr>
        <p:spPr>
          <a:xfrm>
            <a:off x="1152732" y="1679227"/>
            <a:ext cx="552169" cy="62788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AA70303-93BA-7203-65EF-8F5FC65D58EB}"/>
              </a:ext>
            </a:extLst>
          </p:cNvPr>
          <p:cNvCxnSpPr>
            <a:cxnSpLocks/>
          </p:cNvCxnSpPr>
          <p:nvPr/>
        </p:nvCxnSpPr>
        <p:spPr>
          <a:xfrm flipH="1">
            <a:off x="2069093" y="1993166"/>
            <a:ext cx="1343616" cy="1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786F93C-9645-6FA5-1B3E-E8E941DFEA2B}"/>
              </a:ext>
            </a:extLst>
          </p:cNvPr>
          <p:cNvCxnSpPr>
            <a:cxnSpLocks/>
          </p:cNvCxnSpPr>
          <p:nvPr/>
        </p:nvCxnSpPr>
        <p:spPr>
          <a:xfrm flipH="1" flipV="1">
            <a:off x="3480086" y="2005413"/>
            <a:ext cx="933172" cy="1207884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59E1C07-E9CF-B167-CC62-1CA95CAABB82}"/>
              </a:ext>
            </a:extLst>
          </p:cNvPr>
          <p:cNvGrpSpPr/>
          <p:nvPr/>
        </p:nvGrpSpPr>
        <p:grpSpPr>
          <a:xfrm>
            <a:off x="998539" y="1350306"/>
            <a:ext cx="4148966" cy="2459759"/>
            <a:chOff x="1135823" y="894352"/>
            <a:chExt cx="4148966" cy="2459759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AAA3461-361E-63D3-01AC-2DFE81B5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53593" y="894352"/>
              <a:ext cx="864205" cy="1285720"/>
            </a:xfrm>
            <a:prstGeom prst="rect">
              <a:avLst/>
            </a:prstGeom>
            <a:noFill/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6E5A065-F576-CA2D-7E6D-2A9EAB641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09946" y="1545914"/>
              <a:ext cx="681345" cy="1003300"/>
            </a:xfrm>
            <a:prstGeom prst="rect">
              <a:avLst/>
            </a:prstGeom>
            <a:noFill/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8BA181A5-F713-2C6A-90A3-D8B621927D36}"/>
                </a:ext>
              </a:extLst>
            </p:cNvPr>
            <p:cNvSpPr txBox="1"/>
            <p:nvPr/>
          </p:nvSpPr>
          <p:spPr>
            <a:xfrm>
              <a:off x="4190929" y="2892446"/>
              <a:ext cx="1093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>
                  <a:solidFill>
                    <a:srgbClr val="105C88"/>
                  </a:solidFill>
                </a:rPr>
                <a:t>Giocatore umano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1626C6F-5587-D5F3-FCED-926FFF4084A4}"/>
                </a:ext>
              </a:extLst>
            </p:cNvPr>
            <p:cNvSpPr txBox="1"/>
            <p:nvPr/>
          </p:nvSpPr>
          <p:spPr>
            <a:xfrm>
              <a:off x="1135823" y="1084773"/>
              <a:ext cx="860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>
                  <a:solidFill>
                    <a:srgbClr val="105C88"/>
                  </a:solidFill>
                </a:rPr>
                <a:t>NPC</a:t>
              </a: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5C0CDCC-E2F1-DE2E-2D9E-A2FFBFCC3704}"/>
              </a:ext>
            </a:extLst>
          </p:cNvPr>
          <p:cNvSpPr txBox="1"/>
          <p:nvPr/>
        </p:nvSpPr>
        <p:spPr>
          <a:xfrm>
            <a:off x="601143" y="328451"/>
            <a:ext cx="4228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GIOCHI A SOMMA ZERO</a:t>
            </a:r>
            <a:r>
              <a:rPr lang="it-IT" sz="14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: la vincita di un partecipante equivale alla perdita dell’al</a:t>
            </a:r>
            <a:r>
              <a:rPr lang="it-IT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tro</a:t>
            </a:r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9029E35-C46E-9485-0FD2-F0314EA4ED76}"/>
              </a:ext>
            </a:extLst>
          </p:cNvPr>
          <p:cNvSpPr txBox="1"/>
          <p:nvPr/>
        </p:nvSpPr>
        <p:spPr>
          <a:xfrm>
            <a:off x="5616737" y="1153254"/>
            <a:ext cx="30307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Giocatore umano </a:t>
            </a:r>
            <a:r>
              <a:rPr lang="it-IT" sz="18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usa la sua conoscenza per prendere decisioni ottimali nel gioco</a:t>
            </a:r>
            <a:endParaRPr lang="it-IT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Immagine 575" descr="Immagine che contiene schermata, Software multimediale, Software per la grafica, Modellazione 3D&#10;&#10;Descrizione generata automaticamente">
            <a:extLst>
              <a:ext uri="{FF2B5EF4-FFF2-40B4-BE49-F238E27FC236}">
                <a16:creationId xmlns:a16="http://schemas.microsoft.com/office/drawing/2014/main" id="{300B9798-3B7F-3DCB-12D9-BFFFE0466A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074" t="6156" r="21346" b="17073"/>
          <a:stretch/>
        </p:blipFill>
        <p:spPr>
          <a:xfrm>
            <a:off x="601143" y="1153255"/>
            <a:ext cx="4946629" cy="3644984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3F316DB-6B14-D947-9555-95B98BDE6661}"/>
              </a:ext>
            </a:extLst>
          </p:cNvPr>
          <p:cNvCxnSpPr>
            <a:cxnSpLocks/>
          </p:cNvCxnSpPr>
          <p:nvPr/>
        </p:nvCxnSpPr>
        <p:spPr>
          <a:xfrm flipV="1">
            <a:off x="1554339" y="1788899"/>
            <a:ext cx="1367327" cy="45134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320E645-288D-865A-44EA-E965435E2EED}"/>
              </a:ext>
            </a:extLst>
          </p:cNvPr>
          <p:cNvCxnSpPr>
            <a:cxnSpLocks/>
          </p:cNvCxnSpPr>
          <p:nvPr/>
        </p:nvCxnSpPr>
        <p:spPr>
          <a:xfrm>
            <a:off x="1554339" y="2240239"/>
            <a:ext cx="1367327" cy="56274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3E0D25B-AE22-5048-469A-F64CD67DD00D}"/>
              </a:ext>
            </a:extLst>
          </p:cNvPr>
          <p:cNvCxnSpPr>
            <a:cxnSpLocks/>
          </p:cNvCxnSpPr>
          <p:nvPr/>
        </p:nvCxnSpPr>
        <p:spPr>
          <a:xfrm>
            <a:off x="1554339" y="2211812"/>
            <a:ext cx="219938" cy="744703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CB04792-6665-9996-83D9-55854A15FE7E}"/>
              </a:ext>
            </a:extLst>
          </p:cNvPr>
          <p:cNvSpPr txBox="1"/>
          <p:nvPr/>
        </p:nvSpPr>
        <p:spPr>
          <a:xfrm rot="2386347">
            <a:off x="1575111" y="2162708"/>
            <a:ext cx="86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…</a:t>
            </a:r>
          </a:p>
        </p:txBody>
      </p:sp>
      <p:grpSp>
        <p:nvGrpSpPr>
          <p:cNvPr id="586" name="Gruppo 585">
            <a:extLst>
              <a:ext uri="{FF2B5EF4-FFF2-40B4-BE49-F238E27FC236}">
                <a16:creationId xmlns:a16="http://schemas.microsoft.com/office/drawing/2014/main" id="{0F480ADC-7D99-DCDF-2EB1-C42C21418953}"/>
              </a:ext>
            </a:extLst>
          </p:cNvPr>
          <p:cNvGrpSpPr/>
          <p:nvPr/>
        </p:nvGrpSpPr>
        <p:grpSpPr>
          <a:xfrm>
            <a:off x="943784" y="2527287"/>
            <a:ext cx="860554" cy="1005273"/>
            <a:chOff x="943784" y="2527287"/>
            <a:chExt cx="860554" cy="1005273"/>
          </a:xfrm>
        </p:grpSpPr>
        <p:pic>
          <p:nvPicPr>
            <p:cNvPr id="35" name="Immagine 34" descr="Immagine che contiene nero, oscurità">
              <a:extLst>
                <a:ext uri="{FF2B5EF4-FFF2-40B4-BE49-F238E27FC236}">
                  <a16:creationId xmlns:a16="http://schemas.microsoft.com/office/drawing/2014/main" id="{B0FE039F-D9A5-28E6-5FFE-7B173856A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3388" y="2529260"/>
              <a:ext cx="681346" cy="1003300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EF4CD3B5-1D90-9371-8021-335ABD7E01DC}"/>
                </a:ext>
              </a:extLst>
            </p:cNvPr>
            <p:cNvSpPr txBox="1"/>
            <p:nvPr/>
          </p:nvSpPr>
          <p:spPr>
            <a:xfrm>
              <a:off x="943784" y="2527287"/>
              <a:ext cx="860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0" b="1" dirty="0">
                  <a:solidFill>
                    <a:srgbClr val="105C88"/>
                  </a:solidFill>
                </a:rPr>
                <a:t>?</a:t>
              </a:r>
            </a:p>
          </p:txBody>
        </p:sp>
      </p:grpSp>
      <p:sp>
        <p:nvSpPr>
          <p:cNvPr id="58" name="Google Shape;614;p19">
            <a:extLst>
              <a:ext uri="{FF2B5EF4-FFF2-40B4-BE49-F238E27FC236}">
                <a16:creationId xmlns:a16="http://schemas.microsoft.com/office/drawing/2014/main" id="{0EDC840A-BCCE-0C5B-772E-AE701EB6BE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77" name="CasellaDiTesto 576">
            <a:extLst>
              <a:ext uri="{FF2B5EF4-FFF2-40B4-BE49-F238E27FC236}">
                <a16:creationId xmlns:a16="http://schemas.microsoft.com/office/drawing/2014/main" id="{A7D45938-DDA3-069C-9B59-00B320D68400}"/>
              </a:ext>
            </a:extLst>
          </p:cNvPr>
          <p:cNvSpPr txBox="1"/>
          <p:nvPr/>
        </p:nvSpPr>
        <p:spPr>
          <a:xfrm>
            <a:off x="4053645" y="3348400"/>
            <a:ext cx="109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105C88"/>
                </a:solidFill>
              </a:rPr>
              <a:t>Giocatore umano</a:t>
            </a:r>
          </a:p>
        </p:txBody>
      </p:sp>
      <p:sp>
        <p:nvSpPr>
          <p:cNvPr id="579" name="CasellaDiTesto 578">
            <a:extLst>
              <a:ext uri="{FF2B5EF4-FFF2-40B4-BE49-F238E27FC236}">
                <a16:creationId xmlns:a16="http://schemas.microsoft.com/office/drawing/2014/main" id="{0A303073-2E86-1DE0-4098-2AC243B769F2}"/>
              </a:ext>
            </a:extLst>
          </p:cNvPr>
          <p:cNvSpPr txBox="1"/>
          <p:nvPr/>
        </p:nvSpPr>
        <p:spPr>
          <a:xfrm>
            <a:off x="998539" y="1540727"/>
            <a:ext cx="860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105C88"/>
                </a:solidFill>
              </a:rPr>
              <a:t>NPC</a:t>
            </a:r>
          </a:p>
        </p:txBody>
      </p:sp>
      <p:sp>
        <p:nvSpPr>
          <p:cNvPr id="581" name="CasellaDiTesto 580">
            <a:extLst>
              <a:ext uri="{FF2B5EF4-FFF2-40B4-BE49-F238E27FC236}">
                <a16:creationId xmlns:a16="http://schemas.microsoft.com/office/drawing/2014/main" id="{CADBA828-5A73-AA30-E5B0-2EE073530FC3}"/>
              </a:ext>
            </a:extLst>
          </p:cNvPr>
          <p:cNvSpPr txBox="1"/>
          <p:nvPr/>
        </p:nvSpPr>
        <p:spPr>
          <a:xfrm>
            <a:off x="601143" y="328451"/>
            <a:ext cx="4228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GIOCHI A SOMMA ZERO</a:t>
            </a:r>
            <a:r>
              <a:rPr lang="it-IT" sz="14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: la vincita di un partecipante equivale alla perdita dell’al</a:t>
            </a:r>
            <a:r>
              <a:rPr lang="it-IT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tro</a:t>
            </a:r>
            <a:endParaRPr lang="it-IT" dirty="0"/>
          </a:p>
        </p:txBody>
      </p:sp>
      <p:sp>
        <p:nvSpPr>
          <p:cNvPr id="582" name="CasellaDiTesto 581">
            <a:extLst>
              <a:ext uri="{FF2B5EF4-FFF2-40B4-BE49-F238E27FC236}">
                <a16:creationId xmlns:a16="http://schemas.microsoft.com/office/drawing/2014/main" id="{14726CD3-CDB7-2A1B-05D7-934372E60C12}"/>
              </a:ext>
            </a:extLst>
          </p:cNvPr>
          <p:cNvSpPr txBox="1"/>
          <p:nvPr/>
        </p:nvSpPr>
        <p:spPr>
          <a:xfrm>
            <a:off x="5663762" y="1119756"/>
            <a:ext cx="28115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Come codifichiamo le regole di un </a:t>
            </a:r>
            <a:r>
              <a:rPr lang="it-IT" sz="28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NPC</a:t>
            </a:r>
            <a:r>
              <a:rPr lang="it-IT" sz="20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lang="it-IT" sz="2000" dirty="0"/>
          </a:p>
        </p:txBody>
      </p:sp>
      <p:sp>
        <p:nvSpPr>
          <p:cNvPr id="583" name="Google Shape;215;p13">
            <a:extLst>
              <a:ext uri="{FF2B5EF4-FFF2-40B4-BE49-F238E27FC236}">
                <a16:creationId xmlns:a16="http://schemas.microsoft.com/office/drawing/2014/main" id="{2C963062-3B09-14BC-5B49-4CDC739015F4}"/>
              </a:ext>
            </a:extLst>
          </p:cNvPr>
          <p:cNvSpPr txBox="1">
            <a:spLocks/>
          </p:cNvSpPr>
          <p:nvPr/>
        </p:nvSpPr>
        <p:spPr>
          <a:xfrm>
            <a:off x="5681029" y="1919975"/>
            <a:ext cx="3201988" cy="2602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r>
              <a:rPr lang="it-IT" sz="1800" b="0" dirty="0">
                <a:solidFill>
                  <a:srgbClr val="1054CD"/>
                </a:solidFill>
                <a:latin typeface="Raleway"/>
                <a:ea typeface="Raleway"/>
                <a:cs typeface="Raleway"/>
                <a:sym typeface="Raleway"/>
              </a:rPr>
              <a:t>Potrebbe effettuare infinite azioni</a:t>
            </a:r>
          </a:p>
          <a:p>
            <a:pPr marL="285750" indent="-285750">
              <a:buSzPct val="180000"/>
              <a:buFont typeface="Arial" panose="020B0604020202020204" pitchFamily="34" charset="0"/>
              <a:buChar char="•"/>
            </a:pPr>
            <a:endParaRPr lang="it-IT" sz="1050" b="0" dirty="0">
              <a:solidFill>
                <a:srgbClr val="1054C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r>
              <a:rPr lang="it-IT" sz="1800" b="0" dirty="0">
                <a:solidFill>
                  <a:srgbClr val="1054CD"/>
                </a:solidFill>
                <a:latin typeface="Raleway"/>
                <a:ea typeface="Raleway"/>
                <a:cs typeface="Raleway"/>
                <a:sym typeface="Raleway"/>
              </a:rPr>
              <a:t>Qual è la sequenza di azioni più vantaggiosa per la vittoria?</a:t>
            </a:r>
          </a:p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endParaRPr lang="it-IT" sz="1050" b="0" dirty="0">
              <a:solidFill>
                <a:srgbClr val="1054C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r>
              <a:rPr lang="it-IT" sz="1800" b="0" dirty="0">
                <a:solidFill>
                  <a:srgbClr val="1054CD"/>
                </a:solidFill>
                <a:latin typeface="Raleway"/>
                <a:ea typeface="Raleway"/>
                <a:cs typeface="Raleway"/>
                <a:sym typeface="Raleway"/>
              </a:rPr>
              <a:t>Ambienti complessi (diverse configurazioni)</a:t>
            </a:r>
          </a:p>
          <a:p>
            <a:pPr marL="285750" indent="-285750">
              <a:buSzPct val="180000"/>
              <a:buFont typeface="Arial" panose="020B0604020202020204" pitchFamily="34" charset="0"/>
              <a:buChar char="•"/>
            </a:pPr>
            <a:endParaRPr lang="it-IT" sz="1800" b="0" dirty="0">
              <a:solidFill>
                <a:srgbClr val="1054C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394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264D66F3-51CC-2F1D-579E-987290463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>
            <a:extLst>
              <a:ext uri="{FF2B5EF4-FFF2-40B4-BE49-F238E27FC236}">
                <a16:creationId xmlns:a16="http://schemas.microsoft.com/office/drawing/2014/main" id="{4454CEDA-5AC4-51D8-DE9C-A1411A5794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Google Shape;215;p13">
            <a:extLst>
              <a:ext uri="{FF2B5EF4-FFF2-40B4-BE49-F238E27FC236}">
                <a16:creationId xmlns:a16="http://schemas.microsoft.com/office/drawing/2014/main" id="{ABCC8001-39E0-1BEC-409E-74A5DA0B79E6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MODELLI TRADIZIONALI - (FSM)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A7FDC1-52A0-870B-D602-3D509959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22" y="1024286"/>
            <a:ext cx="2720662" cy="2036910"/>
          </a:xfrm>
          <a:prstGeom prst="rect">
            <a:avLst/>
          </a:prstGeom>
        </p:spPr>
      </p:pic>
      <p:sp>
        <p:nvSpPr>
          <p:cNvPr id="6" name="Google Shape;215;p13">
            <a:extLst>
              <a:ext uri="{FF2B5EF4-FFF2-40B4-BE49-F238E27FC236}">
                <a16:creationId xmlns:a16="http://schemas.microsoft.com/office/drawing/2014/main" id="{7B00F2DA-12A9-D0EA-8A22-31CAED6A2D24}"/>
              </a:ext>
            </a:extLst>
          </p:cNvPr>
          <p:cNvSpPr txBox="1">
            <a:spLocks/>
          </p:cNvSpPr>
          <p:nvPr/>
        </p:nvSpPr>
        <p:spPr>
          <a:xfrm>
            <a:off x="268790" y="723106"/>
            <a:ext cx="5941510" cy="112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r>
              <a:rPr lang="it-IT" sz="28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Automi a stati finiti(FSM) </a:t>
            </a:r>
            <a:r>
              <a:rPr lang="it-IT" sz="1800" b="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rappresentazione strutturata del comportamento NPC</a:t>
            </a:r>
          </a:p>
        </p:txBody>
      </p:sp>
      <p:sp>
        <p:nvSpPr>
          <p:cNvPr id="13" name="Google Shape;215;p13">
            <a:extLst>
              <a:ext uri="{FF2B5EF4-FFF2-40B4-BE49-F238E27FC236}">
                <a16:creationId xmlns:a16="http://schemas.microsoft.com/office/drawing/2014/main" id="{471D8DB2-7E56-1E70-BF19-81D6AA875443}"/>
              </a:ext>
            </a:extLst>
          </p:cNvPr>
          <p:cNvSpPr txBox="1">
            <a:spLocks/>
          </p:cNvSpPr>
          <p:nvPr/>
        </p:nvSpPr>
        <p:spPr>
          <a:xfrm>
            <a:off x="542449" y="1643713"/>
            <a:ext cx="4755400" cy="150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r>
              <a:rPr lang="it-IT" sz="1800" b="0" dirty="0">
                <a:solidFill>
                  <a:srgbClr val="1054CD"/>
                </a:solidFill>
                <a:latin typeface="Raleway"/>
                <a:ea typeface="Raleway"/>
                <a:cs typeface="Raleway"/>
                <a:sym typeface="Raleway"/>
              </a:rPr>
              <a:t>Scompone in stati i comportamenti che l’NPC può adottare</a:t>
            </a:r>
          </a:p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endParaRPr lang="it-IT" sz="1050" b="0" dirty="0">
              <a:solidFill>
                <a:srgbClr val="1054C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r>
              <a:rPr lang="it-IT" sz="1800" b="0" dirty="0">
                <a:solidFill>
                  <a:srgbClr val="1054CD"/>
                </a:solidFill>
                <a:latin typeface="Raleway"/>
                <a:ea typeface="Raleway"/>
                <a:cs typeface="Raleway"/>
                <a:sym typeface="Raleway"/>
              </a:rPr>
              <a:t>Assume stati diversi in base ai trigger(</a:t>
            </a:r>
            <a:r>
              <a:rPr lang="it-IT" sz="14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rPr>
              <a:t>low HP, Player </a:t>
            </a:r>
            <a:r>
              <a:rPr lang="it-IT" sz="1400" b="0" dirty="0" err="1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rPr>
              <a:t>attack</a:t>
            </a:r>
            <a:r>
              <a:rPr lang="it-IT" sz="14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it-IT" sz="1400" b="0" dirty="0" err="1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rPr>
              <a:t>ecc</a:t>
            </a:r>
            <a:r>
              <a:rPr lang="it-IT" sz="1800" b="0" dirty="0">
                <a:solidFill>
                  <a:srgbClr val="1054CD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285750" indent="-285750">
              <a:buClr>
                <a:srgbClr val="1054CD"/>
              </a:buClr>
              <a:buSzPct val="180000"/>
              <a:buFont typeface="Arial" panose="020B0604020202020204" pitchFamily="34" charset="0"/>
              <a:buChar char="•"/>
            </a:pPr>
            <a:endParaRPr lang="it-IT" sz="1050" b="0" dirty="0">
              <a:solidFill>
                <a:srgbClr val="1054C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7AE2E66-9614-F7CC-6437-BFB46119B61A}"/>
              </a:ext>
            </a:extLst>
          </p:cNvPr>
          <p:cNvGrpSpPr/>
          <p:nvPr/>
        </p:nvGrpSpPr>
        <p:grpSpPr>
          <a:xfrm>
            <a:off x="268790" y="3080485"/>
            <a:ext cx="3493733" cy="1533979"/>
            <a:chOff x="268790" y="3080485"/>
            <a:chExt cx="3493733" cy="1533979"/>
          </a:xfrm>
        </p:grpSpPr>
        <p:sp>
          <p:nvSpPr>
            <p:cNvPr id="7" name="Google Shape;215;p13">
              <a:extLst>
                <a:ext uri="{FF2B5EF4-FFF2-40B4-BE49-F238E27FC236}">
                  <a16:creationId xmlns:a16="http://schemas.microsoft.com/office/drawing/2014/main" id="{DED405B0-EECB-A6A5-D8EA-3BF6A493DB96}"/>
                </a:ext>
              </a:extLst>
            </p:cNvPr>
            <p:cNvSpPr txBox="1">
              <a:spLocks/>
            </p:cNvSpPr>
            <p:nvPr/>
          </p:nvSpPr>
          <p:spPr>
            <a:xfrm>
              <a:off x="268790" y="3080485"/>
              <a:ext cx="1929853" cy="518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Montserrat Black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9pPr>
            </a:lstStyle>
            <a:p>
              <a:r>
                <a:rPr lang="it-IT" sz="1800" dirty="0">
                  <a:solidFill>
                    <a:srgbClr val="183D63"/>
                  </a:solidFill>
                  <a:latin typeface="Raleway"/>
                  <a:ea typeface="Raleway"/>
                  <a:cs typeface="Raleway"/>
                  <a:sym typeface="Raleway"/>
                </a:rPr>
                <a:t>PRO: </a:t>
              </a:r>
            </a:p>
          </p:txBody>
        </p:sp>
        <p:sp>
          <p:nvSpPr>
            <p:cNvPr id="14" name="Google Shape;215;p13">
              <a:extLst>
                <a:ext uri="{FF2B5EF4-FFF2-40B4-BE49-F238E27FC236}">
                  <a16:creationId xmlns:a16="http://schemas.microsoft.com/office/drawing/2014/main" id="{4F971D1E-ED97-252D-CFE8-7DA1DA33A7C6}"/>
                </a:ext>
              </a:extLst>
            </p:cNvPr>
            <p:cNvSpPr txBox="1">
              <a:spLocks/>
            </p:cNvSpPr>
            <p:nvPr/>
          </p:nvSpPr>
          <p:spPr>
            <a:xfrm>
              <a:off x="542449" y="3459248"/>
              <a:ext cx="3220074" cy="1155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Montserrat Black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9pPr>
            </a:lstStyle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r>
                <a:rPr lang="it-IT" sz="1400" b="0" dirty="0">
                  <a:solidFill>
                    <a:srgbClr val="3B78D8"/>
                  </a:solidFill>
                  <a:latin typeface="Raleway"/>
                  <a:ea typeface="Raleway"/>
                  <a:cs typeface="Raleway"/>
                  <a:sym typeface="Raleway"/>
                </a:rPr>
                <a:t>Sono semplici da implementare</a:t>
              </a:r>
            </a:p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endParaRPr lang="it-IT" sz="8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r>
                <a:rPr lang="it-IT" sz="1400" b="0" dirty="0">
                  <a:solidFill>
                    <a:srgbClr val="3B78D8"/>
                  </a:solidFill>
                  <a:latin typeface="Raleway"/>
                  <a:ea typeface="Raleway"/>
                  <a:cs typeface="Raleway"/>
                  <a:sym typeface="Raleway"/>
                </a:rPr>
                <a:t>Rappresentazione comprensibile</a:t>
              </a:r>
            </a:p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endParaRPr lang="it-IT" sz="8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r>
                <a:rPr lang="it-IT" sz="1400" b="0" dirty="0">
                  <a:solidFill>
                    <a:srgbClr val="3B78D8"/>
                  </a:solidFill>
                  <a:latin typeface="Raleway"/>
                  <a:ea typeface="Raleway"/>
                  <a:cs typeface="Raleway"/>
                  <a:sym typeface="Raleway"/>
                </a:rPr>
                <a:t>Testing semplice</a:t>
              </a:r>
            </a:p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endParaRPr lang="it-IT" sz="14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4DC1A4-416E-131E-DCE0-4CCDDC00EA32}"/>
              </a:ext>
            </a:extLst>
          </p:cNvPr>
          <p:cNvGrpSpPr/>
          <p:nvPr/>
        </p:nvGrpSpPr>
        <p:grpSpPr>
          <a:xfrm>
            <a:off x="4050930" y="3066021"/>
            <a:ext cx="3289907" cy="1778122"/>
            <a:chOff x="4050930" y="3066021"/>
            <a:chExt cx="3289907" cy="1778122"/>
          </a:xfrm>
        </p:grpSpPr>
        <p:sp>
          <p:nvSpPr>
            <p:cNvPr id="15" name="Google Shape;215;p13">
              <a:extLst>
                <a:ext uri="{FF2B5EF4-FFF2-40B4-BE49-F238E27FC236}">
                  <a16:creationId xmlns:a16="http://schemas.microsoft.com/office/drawing/2014/main" id="{09285695-CA60-E268-B38B-1D88A2FB3112}"/>
                </a:ext>
              </a:extLst>
            </p:cNvPr>
            <p:cNvSpPr txBox="1">
              <a:spLocks/>
            </p:cNvSpPr>
            <p:nvPr/>
          </p:nvSpPr>
          <p:spPr>
            <a:xfrm>
              <a:off x="4050930" y="3066021"/>
              <a:ext cx="1318115" cy="518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Montserrat Black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9pPr>
            </a:lstStyle>
            <a:p>
              <a:r>
                <a:rPr lang="it-IT" sz="1800" dirty="0">
                  <a:solidFill>
                    <a:srgbClr val="183D63"/>
                  </a:solidFill>
                  <a:latin typeface="Raleway"/>
                  <a:ea typeface="Raleway"/>
                  <a:cs typeface="Raleway"/>
                  <a:sym typeface="Raleway"/>
                </a:rPr>
                <a:t>CONTRO: </a:t>
              </a:r>
            </a:p>
          </p:txBody>
        </p:sp>
        <p:sp>
          <p:nvSpPr>
            <p:cNvPr id="18" name="Google Shape;215;p13">
              <a:extLst>
                <a:ext uri="{FF2B5EF4-FFF2-40B4-BE49-F238E27FC236}">
                  <a16:creationId xmlns:a16="http://schemas.microsoft.com/office/drawing/2014/main" id="{B6AAF5C1-8CF9-E917-D68A-D2980E6CD5AE}"/>
                </a:ext>
              </a:extLst>
            </p:cNvPr>
            <p:cNvSpPr txBox="1">
              <a:spLocks/>
            </p:cNvSpPr>
            <p:nvPr/>
          </p:nvSpPr>
          <p:spPr>
            <a:xfrm>
              <a:off x="4314349" y="3339499"/>
              <a:ext cx="3026488" cy="1504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Montserrat Black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Lexend Mega Black"/>
                <a:buNone/>
                <a:defRPr sz="5200" b="0" i="0" u="none" strike="noStrike" cap="none">
                  <a:solidFill>
                    <a:srgbClr val="191919"/>
                  </a:solidFill>
                  <a:latin typeface="Lexend Mega Black"/>
                  <a:ea typeface="Lexend Mega Black"/>
                  <a:cs typeface="Lexend Mega Black"/>
                  <a:sym typeface="Lexend Mega Black"/>
                </a:defRPr>
              </a:lvl9pPr>
            </a:lstStyle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endParaRPr lang="it-IT" sz="8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r>
                <a:rPr lang="it-IT" sz="1400" b="0" dirty="0">
                  <a:solidFill>
                    <a:srgbClr val="3B78D8"/>
                  </a:solidFill>
                  <a:latin typeface="Raleway"/>
                  <a:ea typeface="Raleway"/>
                  <a:cs typeface="Raleway"/>
                  <a:sym typeface="Raleway"/>
                </a:rPr>
                <a:t>Spaghetti </a:t>
              </a:r>
              <a:r>
                <a:rPr lang="it-IT" sz="1400" b="0" dirty="0" err="1">
                  <a:solidFill>
                    <a:srgbClr val="3B78D8"/>
                  </a:solidFill>
                  <a:latin typeface="Raleway"/>
                  <a:ea typeface="Raleway"/>
                  <a:cs typeface="Raleway"/>
                  <a:sym typeface="Raleway"/>
                </a:rPr>
                <a:t>logic</a:t>
              </a:r>
              <a:endParaRPr lang="it-IT" sz="14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endParaRPr lang="it-IT" sz="14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r>
                <a:rPr lang="it-IT" sz="1400" b="0" dirty="0">
                  <a:solidFill>
                    <a:srgbClr val="3B78D8"/>
                  </a:solidFill>
                  <a:latin typeface="Raleway"/>
                  <a:ea typeface="Raleway"/>
                  <a:cs typeface="Raleway"/>
                  <a:sym typeface="Raleway"/>
                </a:rPr>
                <a:t>Eccessiva semplificazione dei comportamenti/rigidità</a:t>
              </a:r>
            </a:p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endParaRPr lang="it-IT" sz="8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285750" indent="-285750">
                <a:buSzPct val="160000"/>
                <a:buFont typeface="Courier New" panose="02070309020205020404" pitchFamily="49" charset="0"/>
                <a:buChar char="o"/>
              </a:pPr>
              <a:r>
                <a:rPr lang="it-IT" sz="1400" b="0" dirty="0">
                  <a:solidFill>
                    <a:srgbClr val="3B78D8"/>
                  </a:solidFill>
                  <a:latin typeface="Raleway"/>
                  <a:ea typeface="Raleway"/>
                  <a:cs typeface="Raleway"/>
                  <a:sym typeface="Raleway"/>
                </a:rPr>
                <a:t>Produce comportamenti con pattern prevedibili e meccanici</a:t>
              </a:r>
            </a:p>
            <a:p>
              <a:pPr>
                <a:buSzPct val="160000"/>
              </a:pPr>
              <a:endParaRPr lang="it-IT" sz="800" b="0" dirty="0">
                <a:solidFill>
                  <a:srgbClr val="3B78D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0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2BA10F78-12D7-D095-DF97-B720BC7FC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>
            <a:extLst>
              <a:ext uri="{FF2B5EF4-FFF2-40B4-BE49-F238E27FC236}">
                <a16:creationId xmlns:a16="http://schemas.microsoft.com/office/drawing/2014/main" id="{BF404167-0249-06D8-2423-12F3C1832C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6EDE22F4-5613-891E-4A86-9BD4C7119514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52459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E0EF0202-BE40-E474-74B9-5468F6C5C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>
            <a:extLst>
              <a:ext uri="{FF2B5EF4-FFF2-40B4-BE49-F238E27FC236}">
                <a16:creationId xmlns:a16="http://schemas.microsoft.com/office/drawing/2014/main" id="{FDF87A60-4CA1-67A7-A08E-D034BD3BA4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275B6288-43E2-AE6B-DD1B-EEE9935F0782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REINFORCEMENT LEARNING</a:t>
            </a:r>
          </a:p>
        </p:txBody>
      </p:sp>
      <p:pic>
        <p:nvPicPr>
          <p:cNvPr id="3" name="Immagine 2" descr="Immagine che contiene schermata, Software multimediale, Software per la grafica, Modellazione 3D&#10;&#10;Descrizione generata automaticamente">
            <a:extLst>
              <a:ext uri="{FF2B5EF4-FFF2-40B4-BE49-F238E27FC236}">
                <a16:creationId xmlns:a16="http://schemas.microsoft.com/office/drawing/2014/main" id="{B343C5D2-9335-0237-CAE8-F16D4CC428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074" t="6156" r="21346" b="17073"/>
          <a:stretch/>
        </p:blipFill>
        <p:spPr>
          <a:xfrm>
            <a:off x="601143" y="1153255"/>
            <a:ext cx="4946629" cy="3644984"/>
          </a:xfrm>
          <a:prstGeom prst="rect">
            <a:avLst/>
          </a:prstGeom>
        </p:spPr>
      </p:pic>
      <p:pic>
        <p:nvPicPr>
          <p:cNvPr id="5" name="Immagine 4" descr="Immagine che contiene nero, oscurità">
            <a:extLst>
              <a:ext uri="{FF2B5EF4-FFF2-40B4-BE49-F238E27FC236}">
                <a16:creationId xmlns:a16="http://schemas.microsoft.com/office/drawing/2014/main" id="{FD3E481D-84A4-7D97-5889-6859A6F8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388" y="2529260"/>
            <a:ext cx="681346" cy="10033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647FC3-968E-FDE0-83B9-107338BBD161}"/>
              </a:ext>
            </a:extLst>
          </p:cNvPr>
          <p:cNvSpPr txBox="1"/>
          <p:nvPr/>
        </p:nvSpPr>
        <p:spPr>
          <a:xfrm>
            <a:off x="6067425" y="131445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 contro chi insegniamo a competere? (self play)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D7BFAD-C305-B43D-8557-B9A6A7D38AFB}"/>
              </a:ext>
            </a:extLst>
          </p:cNvPr>
          <p:cNvSpPr txBox="1"/>
          <p:nvPr/>
        </p:nvSpPr>
        <p:spPr>
          <a:xfrm>
            <a:off x="6067425" y="2452527"/>
            <a:ext cx="2324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 Imparare a competere contro un NPC modellato con FSM equivale ad imparare strategie a sua volta meccaniche come il modello FSM</a:t>
            </a:r>
          </a:p>
        </p:txBody>
      </p:sp>
    </p:spTree>
    <p:extLst>
      <p:ext uri="{BB962C8B-B14F-4D97-AF65-F5344CB8AC3E}">
        <p14:creationId xmlns:p14="http://schemas.microsoft.com/office/powerpoint/2010/main" val="164885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F91D862C-A134-F770-2F8E-CFB6DFA00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>
            <a:extLst>
              <a:ext uri="{FF2B5EF4-FFF2-40B4-BE49-F238E27FC236}">
                <a16:creationId xmlns:a16="http://schemas.microsoft.com/office/drawing/2014/main" id="{93E63CC6-729F-83A3-0B2B-8E53C0FA3F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082A3D14-05A1-E971-0D22-ECB691ABB646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SELF PLAY</a:t>
            </a:r>
          </a:p>
        </p:txBody>
      </p:sp>
      <p:pic>
        <p:nvPicPr>
          <p:cNvPr id="3" name="Immagine 2" descr="Immagine che contiene schermata, Software multimediale, Software per la grafica, Modellazione 3D&#10;&#10;Descrizione generata automaticamente">
            <a:extLst>
              <a:ext uri="{FF2B5EF4-FFF2-40B4-BE49-F238E27FC236}">
                <a16:creationId xmlns:a16="http://schemas.microsoft.com/office/drawing/2014/main" id="{715300A5-94A4-413A-35FE-FBCDD156E5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074" t="6156" r="21346" b="17073"/>
          <a:stretch/>
        </p:blipFill>
        <p:spPr>
          <a:xfrm>
            <a:off x="601143" y="1153255"/>
            <a:ext cx="4946629" cy="3644984"/>
          </a:xfrm>
          <a:prstGeom prst="rect">
            <a:avLst/>
          </a:prstGeom>
        </p:spPr>
      </p:pic>
      <p:pic>
        <p:nvPicPr>
          <p:cNvPr id="4" name="Immagine 3" descr="Immagine che contiene nero, oscurità">
            <a:extLst>
              <a:ext uri="{FF2B5EF4-FFF2-40B4-BE49-F238E27FC236}">
                <a16:creationId xmlns:a16="http://schemas.microsoft.com/office/drawing/2014/main" id="{F396E5AF-62EA-2CEB-F0A5-EC01534688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388" y="2529260"/>
            <a:ext cx="681346" cy="1003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1D4820E-3FD6-D745-D5AA-84FBD48E76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72662" y="2001868"/>
            <a:ext cx="681345" cy="1003300"/>
          </a:xfrm>
          <a:prstGeom prst="rect">
            <a:avLst/>
          </a:prstGeom>
          <a:noFill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05FC32-48CF-FA52-526C-93A850BCD404}"/>
              </a:ext>
            </a:extLst>
          </p:cNvPr>
          <p:cNvSpPr txBox="1"/>
          <p:nvPr/>
        </p:nvSpPr>
        <p:spPr>
          <a:xfrm>
            <a:off x="5767313" y="1263204"/>
            <a:ext cx="2595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Obiettivo: addestrare a competere contro se stesso per poi usare il modello addestrato come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3C1B99-E006-C4BD-B7DD-995C7FF143C3}"/>
              </a:ext>
            </a:extLst>
          </p:cNvPr>
          <p:cNvSpPr txBox="1"/>
          <p:nvPr/>
        </p:nvSpPr>
        <p:spPr>
          <a:xfrm>
            <a:off x="5843513" y="2449136"/>
            <a:ext cx="2595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Spiegazione self play e istanze modelli avversari (</a:t>
            </a:r>
            <a:r>
              <a:rPr lang="it-IT" dirty="0" err="1"/>
              <a:t>sovradattamento</a:t>
            </a:r>
            <a:r>
              <a:rPr lang="it-IT" dirty="0"/>
              <a:t> e instabilità addestramento)</a:t>
            </a:r>
          </a:p>
        </p:txBody>
      </p:sp>
    </p:spTree>
    <p:extLst>
      <p:ext uri="{BB962C8B-B14F-4D97-AF65-F5344CB8AC3E}">
        <p14:creationId xmlns:p14="http://schemas.microsoft.com/office/powerpoint/2010/main" val="124438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93860172-AC4B-D8C2-3AEF-ED4458C3A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>
            <a:extLst>
              <a:ext uri="{FF2B5EF4-FFF2-40B4-BE49-F238E27FC236}">
                <a16:creationId xmlns:a16="http://schemas.microsoft.com/office/drawing/2014/main" id="{E6F84238-172F-2CB9-69C6-EA0206AA67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72B8C0D7-83DF-C147-AA46-2247A16BC6BD}"/>
              </a:ext>
            </a:extLst>
          </p:cNvPr>
          <p:cNvSpPr txBox="1">
            <a:spLocks/>
          </p:cNvSpPr>
          <p:nvPr/>
        </p:nvSpPr>
        <p:spPr>
          <a:xfrm>
            <a:off x="360420" y="14329"/>
            <a:ext cx="8423160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1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PROBLEMATICHE, SOLUZIONE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7DEF52-774B-927B-6FA3-451FB10417E0}"/>
              </a:ext>
            </a:extLst>
          </p:cNvPr>
          <p:cNvSpPr txBox="1"/>
          <p:nvPr/>
        </p:nvSpPr>
        <p:spPr>
          <a:xfrm>
            <a:off x="1519163" y="1439486"/>
            <a:ext cx="3214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Imparare a competere con istanze dello stesso agente(specializzandolo particolarmente</a:t>
            </a:r>
            <a:r>
              <a:rPr lang="it-IT" u="sng" dirty="0"/>
              <a:t>),</a:t>
            </a:r>
            <a:r>
              <a:rPr lang="it-IT" dirty="0"/>
              <a:t> equivale a costruire comportamenti ottimali che probabilmente possono comprendere solo gli agenti, che pur essendo ottimali risulterebbero quasi sicuramente poco realistici</a:t>
            </a:r>
          </a:p>
        </p:txBody>
      </p:sp>
    </p:spTree>
    <p:extLst>
      <p:ext uri="{BB962C8B-B14F-4D97-AF65-F5344CB8AC3E}">
        <p14:creationId xmlns:p14="http://schemas.microsoft.com/office/powerpoint/2010/main" val="1798909196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Goals Meeting by Slidesgo">
  <a:themeElements>
    <a:clrScheme name="Simple Light">
      <a:dk1>
        <a:srgbClr val="232323"/>
      </a:dk1>
      <a:lt1>
        <a:srgbClr val="FBFBFB"/>
      </a:lt1>
      <a:dk2>
        <a:srgbClr val="3280AE"/>
      </a:dk2>
      <a:lt2>
        <a:srgbClr val="E45A35"/>
      </a:lt2>
      <a:accent1>
        <a:srgbClr val="E9B545"/>
      </a:accent1>
      <a:accent2>
        <a:srgbClr val="61B6A1"/>
      </a:accent2>
      <a:accent3>
        <a:srgbClr val="8CB847"/>
      </a:accent3>
      <a:accent4>
        <a:srgbClr val="F1F1F1"/>
      </a:accent4>
      <a:accent5>
        <a:srgbClr val="E0E0E0"/>
      </a:accent5>
      <a:accent6>
        <a:srgbClr val="83838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b9a4abe-0914-488b-a873-5da80c80b66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6D82FBA7695B4581E1F204F189F5A9" ma:contentTypeVersion="15" ma:contentTypeDescription="Creare un nuovo documento." ma:contentTypeScope="" ma:versionID="69b1d3ef4d71b339bae37442c59d1342">
  <xsd:schema xmlns:xsd="http://www.w3.org/2001/XMLSchema" xmlns:xs="http://www.w3.org/2001/XMLSchema" xmlns:p="http://schemas.microsoft.com/office/2006/metadata/properties" xmlns:ns3="eb9a4abe-0914-488b-a873-5da80c80b667" xmlns:ns4="955eed10-e7ae-44c4-ad2d-16ed2a184bcb" targetNamespace="http://schemas.microsoft.com/office/2006/metadata/properties" ma:root="true" ma:fieldsID="632b0250ecd8ea5beb9563325ef1c8cb" ns3:_="" ns4:_="">
    <xsd:import namespace="eb9a4abe-0914-488b-a873-5da80c80b667"/>
    <xsd:import namespace="955eed10-e7ae-44c4-ad2d-16ed2a184b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OCR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a4abe-0914-488b-a873-5da80c80b6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eed10-e7ae-44c4-ad2d-16ed2a184bc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77ABC-A5B1-4519-BA1D-F9778832A112}">
  <ds:schemaRefs>
    <ds:schemaRef ds:uri="http://purl.org/dc/elements/1.1/"/>
    <ds:schemaRef ds:uri="http://purl.org/dc/dcmitype/"/>
    <ds:schemaRef ds:uri="955eed10-e7ae-44c4-ad2d-16ed2a184bcb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eb9a4abe-0914-488b-a873-5da80c80b667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F9F55C9-A099-411C-99D2-5D78D8BDA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9a4abe-0914-488b-a873-5da80c80b667"/>
    <ds:schemaRef ds:uri="955eed10-e7ae-44c4-ad2d-16ed2a184b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7F4DA7-699B-4C92-8D55-8013767488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852</Words>
  <Application>Microsoft Office PowerPoint</Application>
  <PresentationFormat>Presentazione su schermo (16:9)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6" baseType="lpstr">
      <vt:lpstr>Nunito Light</vt:lpstr>
      <vt:lpstr>Symbol</vt:lpstr>
      <vt:lpstr>Epilogue</vt:lpstr>
      <vt:lpstr>Anaheim</vt:lpstr>
      <vt:lpstr>Montserrat Black</vt:lpstr>
      <vt:lpstr>Lexend Mega Light</vt:lpstr>
      <vt:lpstr>Bebas Neue</vt:lpstr>
      <vt:lpstr>Courier New</vt:lpstr>
      <vt:lpstr>Epilogue Light</vt:lpstr>
      <vt:lpstr>Raleway</vt:lpstr>
      <vt:lpstr>Montserrat</vt:lpstr>
      <vt:lpstr>Open Sans</vt:lpstr>
      <vt:lpstr>Open Sans</vt:lpstr>
      <vt:lpstr>Arial</vt:lpstr>
      <vt:lpstr>SMART Goals Meeting by Slidesgo</vt:lpstr>
      <vt:lpstr>Corso di laurea triennale in informatica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ICON PACK</vt:lpstr>
      <vt:lpstr>TABLE OF CONTENTS</vt:lpstr>
      <vt:lpstr>COLUMN GRAPH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triennale in informatica</dc:title>
  <dc:creator>stefano romanelli</dc:creator>
  <cp:lastModifiedBy>ROMANELLI STEFANO</cp:lastModifiedBy>
  <cp:revision>9</cp:revision>
  <dcterms:modified xsi:type="dcterms:W3CDTF">2024-12-12T03:01:20Z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0x010100E16D82FBA7695B4581E1F204F189F5A9</vt:lpwstr>
  </property>
</Properties>
</file>