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1482-13F5-D890-E7C2-53628384A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F0BFA-5AB4-6BD5-3CBF-D119B781E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C617F-D1BB-2542-6B02-8BF9F660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6B06-E7D2-4116-9C76-CBF527539E5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18784-38FA-6443-57C2-402DF2BE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25BAD-08FE-B2FC-93B0-F29CEF98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CCFD-71EF-4014-A5B0-42BD65E4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4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9C77-46D6-B728-01C9-2F55FD51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63195-EB8B-12E6-2DAD-F875ACFF1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B0D93-F661-3CF9-9CE3-406F9A9E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6B06-E7D2-4116-9C76-CBF527539E5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CBEC-0B83-008E-8AC0-D263CB20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30F31-8135-36EB-8AC6-752F6E12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CCFD-71EF-4014-A5B0-42BD65E4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1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5E902-FEFB-6212-6EA1-D5852D51A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34C24-9A96-7C4F-9519-6FF3FBF99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35D54-CF74-207E-4278-9047E20D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6B06-E7D2-4116-9C76-CBF527539E5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4B07E-A2F9-5D1D-ECA5-0D94E000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E5CA0-60AD-44CC-AB8D-C1D26D53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CCFD-71EF-4014-A5B0-42BD65E4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3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E114-0DBC-2122-CCDE-0557EE11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CFAA-93C2-7107-0929-57B409AD4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BA2D9-C69E-0394-0950-5951A60B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6B06-E7D2-4116-9C76-CBF527539E5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987F2-D25C-F481-DC06-D2ACD5D6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75D7B-90F3-862F-0C2D-5E589A09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CCFD-71EF-4014-A5B0-42BD65E4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7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1A98-AFC0-7B10-8CA7-38ACC61E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C655A-054E-602E-4E9A-9EDF5981E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3645-FB28-0887-2BE2-1F126097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6B06-E7D2-4116-9C76-CBF527539E5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AD7BE-A27E-4202-144E-E3672B3D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464A7-3778-4220-88E9-83773586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CCFD-71EF-4014-A5B0-42BD65E4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5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4A69-7691-45B7-B0FC-BAE11827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BE7C-E3D7-8871-0017-B4688C061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2554A-D89D-07AC-B2E5-181802911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9FEBE-9197-50C7-7BEB-1DA4B57B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6B06-E7D2-4116-9C76-CBF527539E5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AFD4D-3E5F-551D-0161-26881D68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6A5BB-1055-FDD3-5F0D-7A8CF837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CCFD-71EF-4014-A5B0-42BD65E4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4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2708-750D-E893-9638-51D6D963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C9C8-2730-1374-F324-F613F9177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6553D-9949-17B3-4D4E-0DDD1F1A1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773EA-2A6A-9BA1-F840-317A22F83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18545-DBE9-E113-75B2-B985368F2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B7D7F-1BD6-2E15-6166-7A31125F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6B06-E7D2-4116-9C76-CBF527539E5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05952-6F6F-48E9-DF93-6959358F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73B28-02D9-946B-C6CD-01575579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CCFD-71EF-4014-A5B0-42BD65E4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B699-BD3C-1E28-FB32-FB3D9587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AA285-7416-F198-5EC8-23F1243D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6B06-E7D2-4116-9C76-CBF527539E5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15C74-F84B-3DCB-FA5B-40F6A48A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C63AF-F938-12B9-05DE-5886026C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CCFD-71EF-4014-A5B0-42BD65E4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8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7D9AF-D4A6-BC3D-2AEA-726C9C1A3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6B06-E7D2-4116-9C76-CBF527539E5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C736C-9415-15E8-B091-919F5ABF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9D85B-DD05-7CD3-51C2-DB2886C5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CCFD-71EF-4014-A5B0-42BD65E4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9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4598-7E11-598C-2744-DE10E6CC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225BF-11F5-8EEA-CAB6-24841396C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6A0A4-CD39-F4C7-8F43-1FFC1A134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201DE-F8C3-58FD-7FD9-7E99B975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6B06-E7D2-4116-9C76-CBF527539E5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E2FA0-84DA-3220-D080-1DBDC0C0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41E04-E0E4-6AB9-F8DE-9F37B8AB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CCFD-71EF-4014-A5B0-42BD65E4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9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B811-CD01-6CAE-057B-E2D24EA0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243AD0-B302-123B-A716-4124FA55E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729E9-F2CD-B9C8-7D44-A855C47BA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A4E4F-D649-CD3A-1430-61C25E31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6B06-E7D2-4116-9C76-CBF527539E5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CDE1B-CA51-E4FD-F0DE-94A470F5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F48E0-57D6-72F3-A8E7-AABF6EF2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CCFD-71EF-4014-A5B0-42BD65E4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4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754CE-DB7D-D689-4239-E008338F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C80E1-F2E7-BADA-58C5-CFD9CFBCA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6A278-EC32-6E70-9EAD-509925CA1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26B06-E7D2-4116-9C76-CBF527539E5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E96DE-7F19-AABA-89F4-23ACC462B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E8581-7924-136E-3779-4865530C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B7CCFD-71EF-4014-A5B0-42BD65E4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0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CC38-A22F-933A-D456-1BE7B5CC8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B0B42-13B5-02E9-CDA7-B48320AAC6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2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9AE1-1D06-901A-CA85-C1812EBB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9ABD-163F-D1F1-49B6-0CD87AB1A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7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3F77-571E-80BD-36ED-1F16AA8C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filtered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FAC1-D217-8B0E-3C6D-0C96F6B39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Meats were converted to grams by dividing “meats per pound” 453.6 and rounding to first decimal. </a:t>
            </a:r>
          </a:p>
          <a:p>
            <a:r>
              <a:rPr lang="en-US" dirty="0"/>
              <a:t>I removed all that did not have an “average meats per pound”, “Total scallops harvested”, and if the collection date did not occur between September 30th –December 31st </a:t>
            </a:r>
          </a:p>
          <a:p>
            <a:r>
              <a:rPr lang="en-US" dirty="0"/>
              <a:t>Next removed samples based on individual collection sites if a site did not have at least 3 total collections</a:t>
            </a:r>
          </a:p>
          <a:p>
            <a:pPr lvl="1"/>
            <a:r>
              <a:rPr lang="en-US" dirty="0"/>
              <a:t>69 total data points across 9 sites</a:t>
            </a:r>
          </a:p>
          <a:p>
            <a:pPr lvl="2"/>
            <a:r>
              <a:rPr lang="en-US" dirty="0"/>
              <a:t>"East Marion“, "Hallock Bay“, "Hog Neck“, "</a:t>
            </a:r>
            <a:r>
              <a:rPr lang="en-US" dirty="0" err="1"/>
              <a:t>Noyack</a:t>
            </a:r>
            <a:r>
              <a:rPr lang="en-US" dirty="0"/>
              <a:t> Bay“,</a:t>
            </a:r>
          </a:p>
          <a:p>
            <a:pPr lvl="2"/>
            <a:r>
              <a:rPr lang="en-US" dirty="0"/>
              <a:t>"NW Harbor“, "NW Harbor </a:t>
            </a:r>
            <a:r>
              <a:rPr lang="en-US" dirty="0" err="1"/>
              <a:t>Barc</a:t>
            </a:r>
            <a:r>
              <a:rPr lang="en-US" dirty="0"/>
              <a:t>“, "Orient", "Shelter Island“</a:t>
            </a:r>
          </a:p>
          <a:p>
            <a:pPr lvl="2"/>
            <a:r>
              <a:rPr lang="en-US" dirty="0"/>
              <a:t>"Southold"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89995-4F24-82D1-5F9B-7BEDBE725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183" y="4365988"/>
            <a:ext cx="2195875" cy="222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847FE6-C6B9-7F65-AE18-7D8FC636B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733" y="2184957"/>
            <a:ext cx="4803146" cy="1762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40C2A7-800B-C11D-661A-E17E4EF54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5077" y="820402"/>
            <a:ext cx="4964741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2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AAC6FC-80D5-66C6-B350-D2E272F5B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853" y="361383"/>
            <a:ext cx="10996293" cy="613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9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D914AB-79D9-8E75-EE2C-E5D3C85D6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734" y="685794"/>
            <a:ext cx="5486411" cy="5486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951975-A528-5866-9DE8-A2781C8BC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2855" y="685794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2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54A8-599F-F13C-E6FC-1EB363CF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analysis except between 9/30-11/10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F9D01-3A49-1393-702D-DB94571B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of 53 data points across 8 sites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5D91F-1998-FE02-4FC8-15083FC3C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67" y="2625593"/>
            <a:ext cx="3742444" cy="368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8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847FE6-C6B9-7F65-AE18-7D8FC636B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378" y="2184957"/>
            <a:ext cx="4681855" cy="1762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40C2A7-800B-C11D-661A-E17E4EF54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5077" y="1135847"/>
            <a:ext cx="4964741" cy="417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4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phs showing different values&#10;&#10;Description automatically generated">
            <a:extLst>
              <a:ext uri="{FF2B5EF4-FFF2-40B4-BE49-F238E27FC236}">
                <a16:creationId xmlns:a16="http://schemas.microsoft.com/office/drawing/2014/main" id="{8A63D157-74AC-8CA4-2919-ED578A330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642"/>
            <a:ext cx="12192000" cy="618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7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D914AB-79D9-8E75-EE2C-E5D3C85D6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734" y="685794"/>
            <a:ext cx="5486411" cy="5486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951975-A528-5866-9DE8-A2781C8BC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2855" y="685794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4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134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Ring Project</vt:lpstr>
      <vt:lpstr>How I filtered the data set</vt:lpstr>
      <vt:lpstr>PowerPoint Presentation</vt:lpstr>
      <vt:lpstr>PowerPoint Presentation</vt:lpstr>
      <vt:lpstr>PowerPoint Presentation</vt:lpstr>
      <vt:lpstr>Repeat analysis except between 9/30-11/10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Ring Project</dc:title>
  <dc:creator>Bonal, Dennis</dc:creator>
  <cp:lastModifiedBy>Stephen Tettelbach</cp:lastModifiedBy>
  <cp:revision>2</cp:revision>
  <dcterms:created xsi:type="dcterms:W3CDTF">2024-01-23T05:40:58Z</dcterms:created>
  <dcterms:modified xsi:type="dcterms:W3CDTF">2025-02-20T21:24:08Z</dcterms:modified>
</cp:coreProperties>
</file>