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17093" y="1232848"/>
            <a:ext cx="5861713" cy="1874292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Autofit/>
          </a:bodyPr>
          <a:lstStyle/>
          <a:p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Sentiment Analysis </a:t>
            </a:r>
            <a:b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of social media texts </a:t>
            </a: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</a:t>
            </a: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using </a:t>
            </a:r>
            <a:r>
              <a:rPr lang="en-US" sz="40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Transformers</a:t>
            </a:r>
            <a:endParaRPr lang="en-US" sz="40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233" y="3814170"/>
            <a:ext cx="9448800" cy="1481162"/>
          </a:xfrm>
        </p:spPr>
        <p:txBody>
          <a:bodyPr>
            <a:normAutofit/>
          </a:bodyPr>
          <a:lstStyle/>
          <a:p>
            <a:r>
              <a:rPr lang="en-US" dirty="0" smtClean="0"/>
              <a:t>A Dissertation Proposal Report</a:t>
            </a:r>
          </a:p>
          <a:p>
            <a:r>
              <a:rPr lang="en-US" dirty="0" smtClean="0"/>
              <a:t>By Regan Maharjan</a:t>
            </a:r>
          </a:p>
          <a:p>
            <a:pPr algn="r"/>
            <a:r>
              <a:rPr lang="en-US" dirty="0"/>
              <a:t>Roll no. 17/75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78806" y="1506702"/>
            <a:ext cx="2943367" cy="160043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8000" b="1" dirty="0">
                <a:ln/>
                <a:solidFill>
                  <a:schemeClr val="accent5"/>
                </a:solidFill>
                <a:latin typeface="Preeti" pitchFamily="2" charset="0"/>
              </a:rPr>
              <a:t>g]</a:t>
            </a:r>
            <a:r>
              <a:rPr lang="en-US" sz="8000" b="1" dirty="0" err="1">
                <a:ln/>
                <a:solidFill>
                  <a:schemeClr val="accent5"/>
                </a:solidFill>
                <a:latin typeface="Preeti" pitchFamily="2" charset="0"/>
              </a:rPr>
              <a:t>kfnL</a:t>
            </a:r>
            <a:r>
              <a:rPr lang="en-US" sz="1000" b="1" dirty="0">
                <a:ln/>
                <a:solidFill>
                  <a:schemeClr val="accent4"/>
                </a:solidFill>
              </a:rPr>
              <a:t> </a:t>
            </a:r>
            <a:br>
              <a:rPr lang="en-US" sz="1000" b="1" dirty="0">
                <a:ln/>
                <a:solidFill>
                  <a:schemeClr val="accent4"/>
                </a:solidFill>
              </a:rPr>
            </a:b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none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Sentiment </a:t>
            </a:r>
            <a:r>
              <a:rPr lang="en-US" b="1" cap="none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Analysis (SA)</a:t>
            </a:r>
            <a:endParaRPr lang="en-US" b="1" cap="none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Sentiment Analysis (SA) is the task of identifying and extracting the polarity or emotion </a:t>
            </a:r>
            <a:r>
              <a:rPr lang="en-US" dirty="0" smtClean="0"/>
              <a:t>and subjective </a:t>
            </a:r>
            <a:r>
              <a:rPr lang="en-US" dirty="0"/>
              <a:t>opinions in natural language texts.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SA helps in understanding </a:t>
            </a:r>
            <a:r>
              <a:rPr lang="en-US" dirty="0"/>
              <a:t>public </a:t>
            </a:r>
            <a:r>
              <a:rPr lang="en-US" dirty="0" smtClean="0"/>
              <a:t>opinions and </a:t>
            </a:r>
            <a:r>
              <a:rPr lang="en-US" dirty="0"/>
              <a:t>sentiments expressed </a:t>
            </a:r>
            <a:r>
              <a:rPr lang="en-US" dirty="0" smtClean="0"/>
              <a:t>on digital platforms including social media platforms.</a:t>
            </a:r>
          </a:p>
        </p:txBody>
      </p:sp>
    </p:spTree>
    <p:extLst>
      <p:ext uri="{BB962C8B-B14F-4D97-AF65-F5344CB8AC3E}">
        <p14:creationId xmlns:p14="http://schemas.microsoft.com/office/powerpoint/2010/main" val="29895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Sentiment Analysis of social media texts in </a:t>
            </a:r>
            <a:r>
              <a:rPr lang="en-US" cap="none" dirty="0">
                <a:latin typeface="Preeti" pitchFamily="2" charset="0"/>
                <a:ea typeface="Calibri" panose="020F0502020204030204" pitchFamily="34" charset="0"/>
                <a:cs typeface="Calibri" panose="020F0502020204030204" pitchFamily="34" charset="0"/>
              </a:rPr>
              <a:t>g]</a:t>
            </a:r>
            <a:r>
              <a:rPr lang="en-US" cap="none" dirty="0" err="1">
                <a:latin typeface="Preeti" pitchFamily="2" charset="0"/>
                <a:ea typeface="Calibri" panose="020F0502020204030204" pitchFamily="34" charset="0"/>
                <a:cs typeface="Calibri" panose="020F0502020204030204" pitchFamily="34" charset="0"/>
              </a:rPr>
              <a:t>kfnL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b="1" cap="none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400" dirty="0"/>
              <a:t>Social Media platforms have become ubiquitous with the growing usage of smartphones and the availability of the internet.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There is a growing number of people, businesses, and organizations that prefer the Devanagari script as the language of communication on social media platforms</a:t>
            </a:r>
            <a:r>
              <a:rPr lang="en-US" sz="2400" dirty="0" smtClean="0"/>
              <a:t>. Just on Twitter, more than 20,000 tweets are made, in a day, in Devanagari (mixed).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However, there are very few transformer models that are trained on Nepali text datasets, thus a lack of support and tools for </a:t>
            </a:r>
            <a:r>
              <a:rPr lang="en-US" sz="2400" dirty="0" smtClean="0"/>
              <a:t>the SA of Nepali texts.</a:t>
            </a: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20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lang="en-US" b="1" cap="none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Transformers?</a:t>
            </a:r>
            <a:endParaRPr lang="en-US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recent years, </a:t>
            </a:r>
            <a:r>
              <a:rPr lang="en-US" dirty="0" smtClean="0"/>
              <a:t>transformer architecture has </a:t>
            </a:r>
            <a:r>
              <a:rPr lang="en-US" dirty="0"/>
              <a:t>revolutionized the field of </a:t>
            </a:r>
            <a:r>
              <a:rPr lang="en-US" dirty="0" smtClean="0"/>
              <a:t>Natural Language </a:t>
            </a:r>
            <a:r>
              <a:rPr lang="en-US" dirty="0"/>
              <a:t>Processing (NLP</a:t>
            </a:r>
            <a:r>
              <a:rPr lang="en-US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They can capture </a:t>
            </a:r>
            <a:r>
              <a:rPr lang="en-US" dirty="0"/>
              <a:t>long-range </a:t>
            </a:r>
            <a:r>
              <a:rPr lang="en-US" dirty="0" smtClean="0"/>
              <a:t>dependencies (context) </a:t>
            </a:r>
            <a:r>
              <a:rPr lang="en-US" dirty="0"/>
              <a:t>and learn contextual representations of words and </a:t>
            </a:r>
            <a:r>
              <a:rPr lang="en-US" dirty="0" smtClean="0"/>
              <a:t>sentences, which </a:t>
            </a:r>
            <a:r>
              <a:rPr lang="en-US" dirty="0"/>
              <a:t>had </a:t>
            </a:r>
            <a:r>
              <a:rPr lang="en-US" dirty="0" smtClean="0"/>
              <a:t>been a </a:t>
            </a:r>
            <a:r>
              <a:rPr lang="en-US" dirty="0"/>
              <a:t>bottleneck as RNNs couldn’t carry along long-range </a:t>
            </a:r>
            <a:r>
              <a:rPr lang="en-US" dirty="0" smtClean="0"/>
              <a:t>dependencies.</a:t>
            </a:r>
          </a:p>
          <a:p>
            <a:pPr>
              <a:lnSpc>
                <a:spcPct val="150000"/>
              </a:lnSpc>
            </a:pPr>
            <a:r>
              <a:rPr lang="en-US" dirty="0"/>
              <a:t>If we look at the trends, we see that this revolution has also reverberated from other domains like Computer Vision and Speech.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529" y="122928"/>
            <a:ext cx="8610600" cy="1293028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Transformers Work?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61" y="1525820"/>
            <a:ext cx="10820400" cy="402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Transformer architectures rely </a:t>
            </a:r>
            <a:r>
              <a:rPr lang="en-US" dirty="0"/>
              <a:t>on attention </a:t>
            </a:r>
            <a:r>
              <a:rPr lang="en-US" dirty="0" smtClean="0"/>
              <a:t>mechanisms </a:t>
            </a:r>
            <a:r>
              <a:rPr lang="en-US" dirty="0"/>
              <a:t>to encode and decode sequential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Sentiment Analysis of Nepali Texts?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Sentiment Analysis of Nepali Texts?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Sentiment Analysis of Nepali Texts?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Sentiment Analysis of Nepali Texts?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284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Preeti</vt:lpstr>
      <vt:lpstr>Vapor Trail</vt:lpstr>
      <vt:lpstr>Sentiment Analysis  of social media texts in using Transformers</vt:lpstr>
      <vt:lpstr>Sentiment Analysis (SA)</vt:lpstr>
      <vt:lpstr>Why Sentiment Analysis of social media texts in g]kfnL?</vt:lpstr>
      <vt:lpstr>Why Transformers?</vt:lpstr>
      <vt:lpstr>How Transformers Work?</vt:lpstr>
      <vt:lpstr>Why Sentiment Analysis of Nepali Texts?</vt:lpstr>
      <vt:lpstr>Why Sentiment Analysis of Nepali Texts?</vt:lpstr>
      <vt:lpstr>Why Sentiment Analysis of Nepali Texts?</vt:lpstr>
      <vt:lpstr>Why Sentiment Analysis of Nepali Texts?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social media texts in Nepali using transformers</dc:title>
  <dc:creator>Dell</dc:creator>
  <cp:lastModifiedBy>Dell</cp:lastModifiedBy>
  <cp:revision>14</cp:revision>
  <dcterms:created xsi:type="dcterms:W3CDTF">2023-07-21T11:35:15Z</dcterms:created>
  <dcterms:modified xsi:type="dcterms:W3CDTF">2023-07-25T23:40:41Z</dcterms:modified>
</cp:coreProperties>
</file>