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56"/>
  </p:notesMasterIdLst>
  <p:sldIdLst>
    <p:sldId id="256" r:id="rId2"/>
    <p:sldId id="257" r:id="rId3"/>
    <p:sldId id="310" r:id="rId4"/>
    <p:sldId id="311" r:id="rId5"/>
    <p:sldId id="290" r:id="rId6"/>
    <p:sldId id="312" r:id="rId7"/>
    <p:sldId id="313" r:id="rId8"/>
    <p:sldId id="314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305" r:id="rId19"/>
    <p:sldId id="306" r:id="rId20"/>
    <p:sldId id="307" r:id="rId21"/>
    <p:sldId id="308" r:id="rId22"/>
    <p:sldId id="270" r:id="rId23"/>
    <p:sldId id="271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1" r:id="rId42"/>
    <p:sldId id="292" r:id="rId43"/>
    <p:sldId id="293" r:id="rId44"/>
    <p:sldId id="294" r:id="rId45"/>
    <p:sldId id="295" r:id="rId46"/>
    <p:sldId id="296" r:id="rId47"/>
    <p:sldId id="298" r:id="rId48"/>
    <p:sldId id="297" r:id="rId49"/>
    <p:sldId id="299" r:id="rId50"/>
    <p:sldId id="300" r:id="rId51"/>
    <p:sldId id="301" r:id="rId52"/>
    <p:sldId id="303" r:id="rId53"/>
    <p:sldId id="304" r:id="rId54"/>
    <p:sldId id="309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939383-2F38-4C04-BB15-4AD4B34FFC44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6E6E0F6-C41E-443A-A237-FDA66A25F796}">
      <dgm:prSet/>
      <dgm:spPr/>
      <dgm:t>
        <a:bodyPr/>
        <a:lstStyle/>
        <a:p>
          <a:r>
            <a:rPr lang="en-US" dirty="0"/>
            <a:t>(1) for new platforms</a:t>
          </a:r>
        </a:p>
      </dgm:t>
    </dgm:pt>
    <dgm:pt modelId="{31480230-9AAD-47B6-A0BC-0B4F687F5535}" type="parTrans" cxnId="{61C28178-1441-4F97-A4FB-90C1E277D617}">
      <dgm:prSet/>
      <dgm:spPr/>
      <dgm:t>
        <a:bodyPr/>
        <a:lstStyle/>
        <a:p>
          <a:endParaRPr lang="en-US"/>
        </a:p>
      </dgm:t>
    </dgm:pt>
    <dgm:pt modelId="{FAA67CA3-EFA4-4C70-94BC-6D67C3FCEC5C}" type="sibTrans" cxnId="{61C28178-1441-4F97-A4FB-90C1E277D617}">
      <dgm:prSet/>
      <dgm:spPr/>
      <dgm:t>
        <a:bodyPr/>
        <a:lstStyle/>
        <a:p>
          <a:endParaRPr lang="en-US"/>
        </a:p>
      </dgm:t>
    </dgm:pt>
    <dgm:pt modelId="{9454C9EE-074E-4157-8B90-28CB418F501E}">
      <dgm:prSet/>
      <dgm:spPr/>
      <dgm:t>
        <a:bodyPr/>
        <a:lstStyle/>
        <a:p>
          <a:r>
            <a:rPr lang="en-US" dirty="0"/>
            <a:t>(2) for new languages</a:t>
          </a:r>
          <a:br>
            <a:rPr lang="en-US" dirty="0"/>
          </a:br>
          <a:r>
            <a:rPr lang="en-US" dirty="0"/>
            <a:t>      - language extensions &amp; improvement </a:t>
          </a:r>
          <a:br>
            <a:rPr lang="en-US" dirty="0"/>
          </a:br>
          <a:r>
            <a:rPr lang="en-US" dirty="0"/>
            <a:t>      - specification languages </a:t>
          </a:r>
          <a:br>
            <a:rPr lang="en-US" dirty="0"/>
          </a:br>
          <a:r>
            <a:rPr lang="en-US" dirty="0"/>
            <a:t>      - 4th generation languages (Ex: </a:t>
          </a:r>
          <a:r>
            <a:rPr lang="en-US" altLang="zh-TW" dirty="0"/>
            <a:t>Perl, Python, Ruby, SQL, and </a:t>
          </a:r>
          <a:r>
            <a:rPr lang="en-US" altLang="zh-TW" dirty="0" err="1"/>
            <a:t>MatLab</a:t>
          </a:r>
          <a:r>
            <a:rPr lang="en-US" dirty="0"/>
            <a:t>)</a:t>
          </a:r>
        </a:p>
      </dgm:t>
    </dgm:pt>
    <dgm:pt modelId="{492772A2-51EE-4277-9195-4059BFCA0891}" type="parTrans" cxnId="{E5D0B709-DBAD-4008-8CB1-3E0B87716485}">
      <dgm:prSet/>
      <dgm:spPr/>
      <dgm:t>
        <a:bodyPr/>
        <a:lstStyle/>
        <a:p>
          <a:endParaRPr lang="en-US"/>
        </a:p>
      </dgm:t>
    </dgm:pt>
    <dgm:pt modelId="{43A25638-B24C-46F9-8C9C-6BC7318DCD39}" type="sibTrans" cxnId="{E5D0B709-DBAD-4008-8CB1-3E0B87716485}">
      <dgm:prSet/>
      <dgm:spPr/>
      <dgm:t>
        <a:bodyPr/>
        <a:lstStyle/>
        <a:p>
          <a:endParaRPr lang="en-US"/>
        </a:p>
      </dgm:t>
    </dgm:pt>
    <dgm:pt modelId="{1CE50B40-8A33-469E-BE6A-9F32E5FD7AA5}">
      <dgm:prSet/>
      <dgm:spPr/>
      <dgm:t>
        <a:bodyPr/>
        <a:lstStyle/>
        <a:p>
          <a:r>
            <a:rPr lang="en-US"/>
            <a:t>(3) foundation of parallelizing compilers &amp; related tools</a:t>
          </a:r>
        </a:p>
      </dgm:t>
    </dgm:pt>
    <dgm:pt modelId="{12A0F997-BFF0-44D4-977F-C2790C340041}" type="parTrans" cxnId="{63AA9510-5431-457D-BF85-690922712BEA}">
      <dgm:prSet/>
      <dgm:spPr/>
      <dgm:t>
        <a:bodyPr/>
        <a:lstStyle/>
        <a:p>
          <a:endParaRPr lang="en-US"/>
        </a:p>
      </dgm:t>
    </dgm:pt>
    <dgm:pt modelId="{DA3083F6-7B55-40B0-853B-4632556E22F3}" type="sibTrans" cxnId="{63AA9510-5431-457D-BF85-690922712BEA}">
      <dgm:prSet/>
      <dgm:spPr/>
      <dgm:t>
        <a:bodyPr/>
        <a:lstStyle/>
        <a:p>
          <a:endParaRPr lang="en-US"/>
        </a:p>
      </dgm:t>
    </dgm:pt>
    <dgm:pt modelId="{BC5FF13E-4D65-4A47-B05D-7C9E7D0AC02D}">
      <dgm:prSet/>
      <dgm:spPr/>
      <dgm:t>
        <a:bodyPr/>
        <a:lstStyle/>
        <a:p>
          <a:r>
            <a:rPr lang="en-US" dirty="0"/>
            <a:t>(4) theories learned are applicable to other fields</a:t>
          </a:r>
          <a:br>
            <a:rPr lang="en-US" dirty="0"/>
          </a:br>
          <a:r>
            <a:rPr lang="en-US" dirty="0"/>
            <a:t>e.g., silicon compiler, prototyping tools, database languages, text formatter, FSM (Finite State  Machine) translator,  query interpreter, command interpreter, interface programs, etc.</a:t>
          </a:r>
        </a:p>
      </dgm:t>
    </dgm:pt>
    <dgm:pt modelId="{95040BC3-FF0D-4D90-B7A1-173C5DF4CBC2}" type="parTrans" cxnId="{3351394E-04DE-4840-B3CF-020BEF9B18EF}">
      <dgm:prSet/>
      <dgm:spPr/>
      <dgm:t>
        <a:bodyPr/>
        <a:lstStyle/>
        <a:p>
          <a:endParaRPr lang="en-US"/>
        </a:p>
      </dgm:t>
    </dgm:pt>
    <dgm:pt modelId="{8F8B032C-44B0-45E1-AF3D-FA8AD7F44AE8}" type="sibTrans" cxnId="{3351394E-04DE-4840-B3CF-020BEF9B18EF}">
      <dgm:prSet/>
      <dgm:spPr/>
      <dgm:t>
        <a:bodyPr/>
        <a:lstStyle/>
        <a:p>
          <a:endParaRPr lang="en-US"/>
        </a:p>
      </dgm:t>
    </dgm:pt>
    <dgm:pt modelId="{8178B883-9854-4D7A-AFF4-711A2BF44EB7}">
      <dgm:prSet/>
      <dgm:spPr/>
      <dgm:t>
        <a:bodyPr/>
        <a:lstStyle/>
        <a:p>
          <a:r>
            <a:rPr lang="en-US" dirty="0"/>
            <a:t>(5) for improving capabilities of existing</a:t>
          </a:r>
          <a:br>
            <a:rPr lang="en-US" dirty="0"/>
          </a:br>
          <a:r>
            <a:rPr lang="en-US" dirty="0"/>
            <a:t>         compiler/interpreter</a:t>
          </a:r>
        </a:p>
      </dgm:t>
    </dgm:pt>
    <dgm:pt modelId="{BCAEF3DD-5B6F-4D72-A2DF-40544B351CAC}" type="parTrans" cxnId="{F265C6D1-B2F3-4F2D-86CF-FCDF7AE925A8}">
      <dgm:prSet/>
      <dgm:spPr/>
      <dgm:t>
        <a:bodyPr/>
        <a:lstStyle/>
        <a:p>
          <a:endParaRPr lang="en-US"/>
        </a:p>
      </dgm:t>
    </dgm:pt>
    <dgm:pt modelId="{9FCBBDD4-C5D4-4F2E-AD95-9F9B5073B174}" type="sibTrans" cxnId="{F265C6D1-B2F3-4F2D-86CF-FCDF7AE925A8}">
      <dgm:prSet/>
      <dgm:spPr/>
      <dgm:t>
        <a:bodyPr/>
        <a:lstStyle/>
        <a:p>
          <a:endParaRPr lang="en-US"/>
        </a:p>
      </dgm:t>
    </dgm:pt>
    <dgm:pt modelId="{9C8AACE5-7DA3-486E-BF59-2437DA22071A}" type="pres">
      <dgm:prSet presAssocID="{FB939383-2F38-4C04-BB15-4AD4B34FFC44}" presName="vert0" presStyleCnt="0">
        <dgm:presLayoutVars>
          <dgm:dir/>
          <dgm:animOne val="branch"/>
          <dgm:animLvl val="lvl"/>
        </dgm:presLayoutVars>
      </dgm:prSet>
      <dgm:spPr/>
    </dgm:pt>
    <dgm:pt modelId="{C88BDCCC-B2BD-4293-A3B8-0011A26F748A}" type="pres">
      <dgm:prSet presAssocID="{76E6E0F6-C41E-443A-A237-FDA66A25F796}" presName="thickLine" presStyleLbl="alignNode1" presStyleIdx="0" presStyleCnt="5"/>
      <dgm:spPr/>
    </dgm:pt>
    <dgm:pt modelId="{27046A5A-064D-4286-930A-62E8B2892C9D}" type="pres">
      <dgm:prSet presAssocID="{76E6E0F6-C41E-443A-A237-FDA66A25F796}" presName="horz1" presStyleCnt="0"/>
      <dgm:spPr/>
    </dgm:pt>
    <dgm:pt modelId="{199D7DC1-4F11-476E-8771-EF9AE664FDFB}" type="pres">
      <dgm:prSet presAssocID="{76E6E0F6-C41E-443A-A237-FDA66A25F796}" presName="tx1" presStyleLbl="revTx" presStyleIdx="0" presStyleCnt="5"/>
      <dgm:spPr/>
    </dgm:pt>
    <dgm:pt modelId="{0A8EE289-73FF-4D63-A27B-9BD17F7FC166}" type="pres">
      <dgm:prSet presAssocID="{76E6E0F6-C41E-443A-A237-FDA66A25F796}" presName="vert1" presStyleCnt="0"/>
      <dgm:spPr/>
    </dgm:pt>
    <dgm:pt modelId="{E0F9D338-CC56-4598-B6E4-CE0B9D23C3B5}" type="pres">
      <dgm:prSet presAssocID="{9454C9EE-074E-4157-8B90-28CB418F501E}" presName="thickLine" presStyleLbl="alignNode1" presStyleIdx="1" presStyleCnt="5"/>
      <dgm:spPr/>
    </dgm:pt>
    <dgm:pt modelId="{62A056B7-16F5-4B46-91C3-5C8F79C4F045}" type="pres">
      <dgm:prSet presAssocID="{9454C9EE-074E-4157-8B90-28CB418F501E}" presName="horz1" presStyleCnt="0"/>
      <dgm:spPr/>
    </dgm:pt>
    <dgm:pt modelId="{EB40B02B-B7B2-4A09-8017-6A1493C4423A}" type="pres">
      <dgm:prSet presAssocID="{9454C9EE-074E-4157-8B90-28CB418F501E}" presName="tx1" presStyleLbl="revTx" presStyleIdx="1" presStyleCnt="5"/>
      <dgm:spPr/>
    </dgm:pt>
    <dgm:pt modelId="{F8E21626-B809-405D-9BB4-D253B41B8A7A}" type="pres">
      <dgm:prSet presAssocID="{9454C9EE-074E-4157-8B90-28CB418F501E}" presName="vert1" presStyleCnt="0"/>
      <dgm:spPr/>
    </dgm:pt>
    <dgm:pt modelId="{A24D1F20-2A92-4878-B977-DA82A412088A}" type="pres">
      <dgm:prSet presAssocID="{1CE50B40-8A33-469E-BE6A-9F32E5FD7AA5}" presName="thickLine" presStyleLbl="alignNode1" presStyleIdx="2" presStyleCnt="5"/>
      <dgm:spPr/>
    </dgm:pt>
    <dgm:pt modelId="{783F1EB3-5230-4888-B6C6-89FD21B393C3}" type="pres">
      <dgm:prSet presAssocID="{1CE50B40-8A33-469E-BE6A-9F32E5FD7AA5}" presName="horz1" presStyleCnt="0"/>
      <dgm:spPr/>
    </dgm:pt>
    <dgm:pt modelId="{E7653AD0-E73C-40A7-B60D-042BE51EAA8F}" type="pres">
      <dgm:prSet presAssocID="{1CE50B40-8A33-469E-BE6A-9F32E5FD7AA5}" presName="tx1" presStyleLbl="revTx" presStyleIdx="2" presStyleCnt="5"/>
      <dgm:spPr/>
    </dgm:pt>
    <dgm:pt modelId="{17E3F262-FE0F-4537-A20D-D94DCC48A6B5}" type="pres">
      <dgm:prSet presAssocID="{1CE50B40-8A33-469E-BE6A-9F32E5FD7AA5}" presName="vert1" presStyleCnt="0"/>
      <dgm:spPr/>
    </dgm:pt>
    <dgm:pt modelId="{CCF93A79-B8FB-4AC6-961B-5D73F922A558}" type="pres">
      <dgm:prSet presAssocID="{BC5FF13E-4D65-4A47-B05D-7C9E7D0AC02D}" presName="thickLine" presStyleLbl="alignNode1" presStyleIdx="3" presStyleCnt="5"/>
      <dgm:spPr/>
    </dgm:pt>
    <dgm:pt modelId="{3A7BDBAB-BF60-4892-A02B-A8C66AD7032A}" type="pres">
      <dgm:prSet presAssocID="{BC5FF13E-4D65-4A47-B05D-7C9E7D0AC02D}" presName="horz1" presStyleCnt="0"/>
      <dgm:spPr/>
    </dgm:pt>
    <dgm:pt modelId="{59B73EF0-B9F7-4577-9194-094560B54577}" type="pres">
      <dgm:prSet presAssocID="{BC5FF13E-4D65-4A47-B05D-7C9E7D0AC02D}" presName="tx1" presStyleLbl="revTx" presStyleIdx="3" presStyleCnt="5"/>
      <dgm:spPr/>
    </dgm:pt>
    <dgm:pt modelId="{8FC3DDB0-A72F-4A40-8A79-5E757586D008}" type="pres">
      <dgm:prSet presAssocID="{BC5FF13E-4D65-4A47-B05D-7C9E7D0AC02D}" presName="vert1" presStyleCnt="0"/>
      <dgm:spPr/>
    </dgm:pt>
    <dgm:pt modelId="{3B5C0EFA-EF45-4094-8022-4D49834B592C}" type="pres">
      <dgm:prSet presAssocID="{8178B883-9854-4D7A-AFF4-711A2BF44EB7}" presName="thickLine" presStyleLbl="alignNode1" presStyleIdx="4" presStyleCnt="5"/>
      <dgm:spPr/>
    </dgm:pt>
    <dgm:pt modelId="{A15849D1-4422-4C4A-BA2C-38778554FC87}" type="pres">
      <dgm:prSet presAssocID="{8178B883-9854-4D7A-AFF4-711A2BF44EB7}" presName="horz1" presStyleCnt="0"/>
      <dgm:spPr/>
    </dgm:pt>
    <dgm:pt modelId="{F58ECF1A-E0F3-4A05-B80C-3BEA084EC72F}" type="pres">
      <dgm:prSet presAssocID="{8178B883-9854-4D7A-AFF4-711A2BF44EB7}" presName="tx1" presStyleLbl="revTx" presStyleIdx="4" presStyleCnt="5"/>
      <dgm:spPr/>
    </dgm:pt>
    <dgm:pt modelId="{B6C5297E-AF81-4763-A1FA-8A653B59C22E}" type="pres">
      <dgm:prSet presAssocID="{8178B883-9854-4D7A-AFF4-711A2BF44EB7}" presName="vert1" presStyleCnt="0"/>
      <dgm:spPr/>
    </dgm:pt>
  </dgm:ptLst>
  <dgm:cxnLst>
    <dgm:cxn modelId="{E5D0B709-DBAD-4008-8CB1-3E0B87716485}" srcId="{FB939383-2F38-4C04-BB15-4AD4B34FFC44}" destId="{9454C9EE-074E-4157-8B90-28CB418F501E}" srcOrd="1" destOrd="0" parTransId="{492772A2-51EE-4277-9195-4059BFCA0891}" sibTransId="{43A25638-B24C-46F9-8C9C-6BC7318DCD39}"/>
    <dgm:cxn modelId="{63AA9510-5431-457D-BF85-690922712BEA}" srcId="{FB939383-2F38-4C04-BB15-4AD4B34FFC44}" destId="{1CE50B40-8A33-469E-BE6A-9F32E5FD7AA5}" srcOrd="2" destOrd="0" parTransId="{12A0F997-BFF0-44D4-977F-C2790C340041}" sibTransId="{DA3083F6-7B55-40B0-853B-4632556E22F3}"/>
    <dgm:cxn modelId="{43BF652B-D98A-46D5-B9B3-0DB36D06B461}" type="presOf" srcId="{1CE50B40-8A33-469E-BE6A-9F32E5FD7AA5}" destId="{E7653AD0-E73C-40A7-B60D-042BE51EAA8F}" srcOrd="0" destOrd="0" presId="urn:microsoft.com/office/officeart/2008/layout/LinedList"/>
    <dgm:cxn modelId="{3351394E-04DE-4840-B3CF-020BEF9B18EF}" srcId="{FB939383-2F38-4C04-BB15-4AD4B34FFC44}" destId="{BC5FF13E-4D65-4A47-B05D-7C9E7D0AC02D}" srcOrd="3" destOrd="0" parTransId="{95040BC3-FF0D-4D90-B7A1-173C5DF4CBC2}" sibTransId="{8F8B032C-44B0-45E1-AF3D-FA8AD7F44AE8}"/>
    <dgm:cxn modelId="{23CDA054-7432-471D-98AD-6CBE439A8249}" type="presOf" srcId="{8178B883-9854-4D7A-AFF4-711A2BF44EB7}" destId="{F58ECF1A-E0F3-4A05-B80C-3BEA084EC72F}" srcOrd="0" destOrd="0" presId="urn:microsoft.com/office/officeart/2008/layout/LinedList"/>
    <dgm:cxn modelId="{61C28178-1441-4F97-A4FB-90C1E277D617}" srcId="{FB939383-2F38-4C04-BB15-4AD4B34FFC44}" destId="{76E6E0F6-C41E-443A-A237-FDA66A25F796}" srcOrd="0" destOrd="0" parTransId="{31480230-9AAD-47B6-A0BC-0B4F687F5535}" sibTransId="{FAA67CA3-EFA4-4C70-94BC-6D67C3FCEC5C}"/>
    <dgm:cxn modelId="{1241018F-F2C4-4B76-A73C-8170F2FCF794}" type="presOf" srcId="{9454C9EE-074E-4157-8B90-28CB418F501E}" destId="{EB40B02B-B7B2-4A09-8017-6A1493C4423A}" srcOrd="0" destOrd="0" presId="urn:microsoft.com/office/officeart/2008/layout/LinedList"/>
    <dgm:cxn modelId="{F4217298-4B48-4B12-A2B3-C284CEE1B952}" type="presOf" srcId="{BC5FF13E-4D65-4A47-B05D-7C9E7D0AC02D}" destId="{59B73EF0-B9F7-4577-9194-094560B54577}" srcOrd="0" destOrd="0" presId="urn:microsoft.com/office/officeart/2008/layout/LinedList"/>
    <dgm:cxn modelId="{69620AA9-7A7F-41B3-984C-36C2830E858E}" type="presOf" srcId="{FB939383-2F38-4C04-BB15-4AD4B34FFC44}" destId="{9C8AACE5-7DA3-486E-BF59-2437DA22071A}" srcOrd="0" destOrd="0" presId="urn:microsoft.com/office/officeart/2008/layout/LinedList"/>
    <dgm:cxn modelId="{F265C6D1-B2F3-4F2D-86CF-FCDF7AE925A8}" srcId="{FB939383-2F38-4C04-BB15-4AD4B34FFC44}" destId="{8178B883-9854-4D7A-AFF4-711A2BF44EB7}" srcOrd="4" destOrd="0" parTransId="{BCAEF3DD-5B6F-4D72-A2DF-40544B351CAC}" sibTransId="{9FCBBDD4-C5D4-4F2E-AD95-9F9B5073B174}"/>
    <dgm:cxn modelId="{BF1152E2-7F6B-464B-84D2-BF4F2947251C}" type="presOf" srcId="{76E6E0F6-C41E-443A-A237-FDA66A25F796}" destId="{199D7DC1-4F11-476E-8771-EF9AE664FDFB}" srcOrd="0" destOrd="0" presId="urn:microsoft.com/office/officeart/2008/layout/LinedList"/>
    <dgm:cxn modelId="{BD15455E-B992-46B9-8329-CB640D1B8DCD}" type="presParOf" srcId="{9C8AACE5-7DA3-486E-BF59-2437DA22071A}" destId="{C88BDCCC-B2BD-4293-A3B8-0011A26F748A}" srcOrd="0" destOrd="0" presId="urn:microsoft.com/office/officeart/2008/layout/LinedList"/>
    <dgm:cxn modelId="{DE0B3E36-3D2E-49AE-B748-F0CD0A991A04}" type="presParOf" srcId="{9C8AACE5-7DA3-486E-BF59-2437DA22071A}" destId="{27046A5A-064D-4286-930A-62E8B2892C9D}" srcOrd="1" destOrd="0" presId="urn:microsoft.com/office/officeart/2008/layout/LinedList"/>
    <dgm:cxn modelId="{906CAEC6-F3BD-494A-A55F-0B6710AF7FA2}" type="presParOf" srcId="{27046A5A-064D-4286-930A-62E8B2892C9D}" destId="{199D7DC1-4F11-476E-8771-EF9AE664FDFB}" srcOrd="0" destOrd="0" presId="urn:microsoft.com/office/officeart/2008/layout/LinedList"/>
    <dgm:cxn modelId="{89547E79-3B01-49BC-B735-4FA697AEA7F7}" type="presParOf" srcId="{27046A5A-064D-4286-930A-62E8B2892C9D}" destId="{0A8EE289-73FF-4D63-A27B-9BD17F7FC166}" srcOrd="1" destOrd="0" presId="urn:microsoft.com/office/officeart/2008/layout/LinedList"/>
    <dgm:cxn modelId="{3DC44F35-833C-4BF4-8DBE-2BBC4E551A3E}" type="presParOf" srcId="{9C8AACE5-7DA3-486E-BF59-2437DA22071A}" destId="{E0F9D338-CC56-4598-B6E4-CE0B9D23C3B5}" srcOrd="2" destOrd="0" presId="urn:microsoft.com/office/officeart/2008/layout/LinedList"/>
    <dgm:cxn modelId="{A4125C0C-09C4-4FBE-B19C-0262187A68A7}" type="presParOf" srcId="{9C8AACE5-7DA3-486E-BF59-2437DA22071A}" destId="{62A056B7-16F5-4B46-91C3-5C8F79C4F045}" srcOrd="3" destOrd="0" presId="urn:microsoft.com/office/officeart/2008/layout/LinedList"/>
    <dgm:cxn modelId="{85D8EEE1-DA34-47FE-8D1C-26E5C008CAA5}" type="presParOf" srcId="{62A056B7-16F5-4B46-91C3-5C8F79C4F045}" destId="{EB40B02B-B7B2-4A09-8017-6A1493C4423A}" srcOrd="0" destOrd="0" presId="urn:microsoft.com/office/officeart/2008/layout/LinedList"/>
    <dgm:cxn modelId="{B3F74F9D-E134-4CFC-ADB0-512B1DFD77E5}" type="presParOf" srcId="{62A056B7-16F5-4B46-91C3-5C8F79C4F045}" destId="{F8E21626-B809-405D-9BB4-D253B41B8A7A}" srcOrd="1" destOrd="0" presId="urn:microsoft.com/office/officeart/2008/layout/LinedList"/>
    <dgm:cxn modelId="{E9974373-93ED-4A32-BFFA-CCF5EBBD97D1}" type="presParOf" srcId="{9C8AACE5-7DA3-486E-BF59-2437DA22071A}" destId="{A24D1F20-2A92-4878-B977-DA82A412088A}" srcOrd="4" destOrd="0" presId="urn:microsoft.com/office/officeart/2008/layout/LinedList"/>
    <dgm:cxn modelId="{B6774694-6F95-463A-9CDF-CFD2E96D02FF}" type="presParOf" srcId="{9C8AACE5-7DA3-486E-BF59-2437DA22071A}" destId="{783F1EB3-5230-4888-B6C6-89FD21B393C3}" srcOrd="5" destOrd="0" presId="urn:microsoft.com/office/officeart/2008/layout/LinedList"/>
    <dgm:cxn modelId="{F86ABE58-6434-472B-BB3B-69D56D9EFFC5}" type="presParOf" srcId="{783F1EB3-5230-4888-B6C6-89FD21B393C3}" destId="{E7653AD0-E73C-40A7-B60D-042BE51EAA8F}" srcOrd="0" destOrd="0" presId="urn:microsoft.com/office/officeart/2008/layout/LinedList"/>
    <dgm:cxn modelId="{2C39258A-97C7-443C-9DFF-535EAFE93F48}" type="presParOf" srcId="{783F1EB3-5230-4888-B6C6-89FD21B393C3}" destId="{17E3F262-FE0F-4537-A20D-D94DCC48A6B5}" srcOrd="1" destOrd="0" presId="urn:microsoft.com/office/officeart/2008/layout/LinedList"/>
    <dgm:cxn modelId="{05CFD35D-100E-4DEB-8246-71309AC83747}" type="presParOf" srcId="{9C8AACE5-7DA3-486E-BF59-2437DA22071A}" destId="{CCF93A79-B8FB-4AC6-961B-5D73F922A558}" srcOrd="6" destOrd="0" presId="urn:microsoft.com/office/officeart/2008/layout/LinedList"/>
    <dgm:cxn modelId="{F71348E4-3107-46C2-AFC4-4C4C5D577EB3}" type="presParOf" srcId="{9C8AACE5-7DA3-486E-BF59-2437DA22071A}" destId="{3A7BDBAB-BF60-4892-A02B-A8C66AD7032A}" srcOrd="7" destOrd="0" presId="urn:microsoft.com/office/officeart/2008/layout/LinedList"/>
    <dgm:cxn modelId="{783283F1-B2EC-484D-8F1A-C4705064CF4E}" type="presParOf" srcId="{3A7BDBAB-BF60-4892-A02B-A8C66AD7032A}" destId="{59B73EF0-B9F7-4577-9194-094560B54577}" srcOrd="0" destOrd="0" presId="urn:microsoft.com/office/officeart/2008/layout/LinedList"/>
    <dgm:cxn modelId="{8EBF54FE-CDC3-4C48-8B2F-887641129E16}" type="presParOf" srcId="{3A7BDBAB-BF60-4892-A02B-A8C66AD7032A}" destId="{8FC3DDB0-A72F-4A40-8A79-5E757586D008}" srcOrd="1" destOrd="0" presId="urn:microsoft.com/office/officeart/2008/layout/LinedList"/>
    <dgm:cxn modelId="{9AECB2A8-6342-4052-8AD1-B29454C822EE}" type="presParOf" srcId="{9C8AACE5-7DA3-486E-BF59-2437DA22071A}" destId="{3B5C0EFA-EF45-4094-8022-4D49834B592C}" srcOrd="8" destOrd="0" presId="urn:microsoft.com/office/officeart/2008/layout/LinedList"/>
    <dgm:cxn modelId="{D8DCA7BF-A045-43D9-BA72-FBC44C6A19E5}" type="presParOf" srcId="{9C8AACE5-7DA3-486E-BF59-2437DA22071A}" destId="{A15849D1-4422-4C4A-BA2C-38778554FC87}" srcOrd="9" destOrd="0" presId="urn:microsoft.com/office/officeart/2008/layout/LinedList"/>
    <dgm:cxn modelId="{F52716A3-98AB-40E3-837C-5BEE7082E27F}" type="presParOf" srcId="{A15849D1-4422-4C4A-BA2C-38778554FC87}" destId="{F58ECF1A-E0F3-4A05-B80C-3BEA084EC72F}" srcOrd="0" destOrd="0" presId="urn:microsoft.com/office/officeart/2008/layout/LinedList"/>
    <dgm:cxn modelId="{27FBC41C-458E-4438-B8D4-B17AE5C72990}" type="presParOf" srcId="{A15849D1-4422-4C4A-BA2C-38778554FC87}" destId="{B6C5297E-AF81-4763-A1FA-8A653B59C2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468B6E1-29F2-4BE9-80EE-9651DD999DF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638ABD5-0DEB-46C3-9EAB-B875A236961D}">
      <dgm:prSet/>
      <dgm:spPr/>
      <dgm:t>
        <a:bodyPr/>
        <a:lstStyle/>
        <a:p>
          <a:r>
            <a:rPr lang="en-US"/>
            <a:t>Detection of undefined variables</a:t>
          </a:r>
        </a:p>
      </dgm:t>
    </dgm:pt>
    <dgm:pt modelId="{8F321609-3604-4F7F-A7B0-A7EE369606EA}" type="parTrans" cxnId="{372A6396-EE1F-417D-9ED5-B751957C9D60}">
      <dgm:prSet/>
      <dgm:spPr/>
      <dgm:t>
        <a:bodyPr/>
        <a:lstStyle/>
        <a:p>
          <a:endParaRPr lang="en-US"/>
        </a:p>
      </dgm:t>
    </dgm:pt>
    <dgm:pt modelId="{5E5947D4-B4B4-4274-A75D-F697594C41F4}" type="sibTrans" cxnId="{372A6396-EE1F-417D-9ED5-B751957C9D60}">
      <dgm:prSet/>
      <dgm:spPr/>
      <dgm:t>
        <a:bodyPr/>
        <a:lstStyle/>
        <a:p>
          <a:endParaRPr lang="en-US"/>
        </a:p>
      </dgm:t>
    </dgm:pt>
    <dgm:pt modelId="{97A0F0E2-288F-4458-A99B-5547876BF7F4}">
      <dgm:prSet/>
      <dgm:spPr/>
      <dgm:t>
        <a:bodyPr/>
        <a:lstStyle/>
        <a:p>
          <a:r>
            <a:rPr lang="en-US" dirty="0"/>
            <a:t>Detection of loop invariant computation</a:t>
          </a:r>
        </a:p>
      </dgm:t>
    </dgm:pt>
    <dgm:pt modelId="{EDFC8272-411F-4FC0-8D35-D2A78484E2BA}" type="parTrans" cxnId="{6DEDA935-1421-4709-AA41-74339D64CA62}">
      <dgm:prSet/>
      <dgm:spPr/>
      <dgm:t>
        <a:bodyPr/>
        <a:lstStyle/>
        <a:p>
          <a:endParaRPr lang="en-US"/>
        </a:p>
      </dgm:t>
    </dgm:pt>
    <dgm:pt modelId="{5CAD2CAB-2231-4BC8-89F4-F69162B735F5}" type="sibTrans" cxnId="{6DEDA935-1421-4709-AA41-74339D64CA62}">
      <dgm:prSet/>
      <dgm:spPr/>
      <dgm:t>
        <a:bodyPr/>
        <a:lstStyle/>
        <a:p>
          <a:endParaRPr lang="en-US"/>
        </a:p>
      </dgm:t>
    </dgm:pt>
    <dgm:pt modelId="{F18778AB-5E54-4355-A7B6-66E58DEA926A}">
      <dgm:prSet/>
      <dgm:spPr/>
      <dgm:t>
        <a:bodyPr/>
        <a:lstStyle/>
        <a:p>
          <a:r>
            <a:rPr lang="en-US" dirty="0"/>
            <a:t>Constant folding</a:t>
          </a:r>
        </a:p>
      </dgm:t>
    </dgm:pt>
    <dgm:pt modelId="{882413B9-E278-4AD5-97A9-AE5B7FF1F903}" type="parTrans" cxnId="{07EDCCF5-3BBE-4F89-8ACA-943E8D511847}">
      <dgm:prSet/>
      <dgm:spPr/>
      <dgm:t>
        <a:bodyPr/>
        <a:lstStyle/>
        <a:p>
          <a:endParaRPr lang="en-US"/>
        </a:p>
      </dgm:t>
    </dgm:pt>
    <dgm:pt modelId="{FFD10F33-0CF5-4BE1-8551-8C26639717FD}" type="sibTrans" cxnId="{07EDCCF5-3BBE-4F89-8ACA-943E8D511847}">
      <dgm:prSet/>
      <dgm:spPr/>
      <dgm:t>
        <a:bodyPr/>
        <a:lstStyle/>
        <a:p>
          <a:endParaRPr lang="en-US"/>
        </a:p>
      </dgm:t>
    </dgm:pt>
    <dgm:pt modelId="{0B2BEEA8-7B70-4101-9E9D-823C7A8B5510}">
      <dgm:prSet/>
      <dgm:spPr/>
      <dgm:t>
        <a:bodyPr/>
        <a:lstStyle/>
        <a:p>
          <a:r>
            <a:rPr lang="en-US" dirty="0"/>
            <a:t>Removal of induction variables</a:t>
          </a:r>
        </a:p>
      </dgm:t>
    </dgm:pt>
    <dgm:pt modelId="{FFE37169-2F91-42AD-95D3-10D93A8EED24}" type="parTrans" cxnId="{2D4E9B9C-4D2A-4945-B3D2-D79319F4B863}">
      <dgm:prSet/>
      <dgm:spPr/>
      <dgm:t>
        <a:bodyPr/>
        <a:lstStyle/>
        <a:p>
          <a:endParaRPr lang="en-US"/>
        </a:p>
      </dgm:t>
    </dgm:pt>
    <dgm:pt modelId="{AD0E907E-CB64-4528-8C2D-467E768E7349}" type="sibTrans" cxnId="{2D4E9B9C-4D2A-4945-B3D2-D79319F4B863}">
      <dgm:prSet/>
      <dgm:spPr/>
      <dgm:t>
        <a:bodyPr/>
        <a:lstStyle/>
        <a:p>
          <a:endParaRPr lang="en-US"/>
        </a:p>
      </dgm:t>
    </dgm:pt>
    <dgm:pt modelId="{6BD776CE-4A2E-4728-8090-B60509B5D7D8}">
      <dgm:prSet/>
      <dgm:spPr/>
      <dgm:t>
        <a:bodyPr/>
        <a:lstStyle/>
        <a:p>
          <a:r>
            <a:rPr lang="en-US"/>
            <a:t>Elimination of common expression</a:t>
          </a:r>
        </a:p>
      </dgm:t>
    </dgm:pt>
    <dgm:pt modelId="{3B5C88A7-C3BC-490A-B883-9592775D7A4C}" type="parTrans" cxnId="{9C0E337A-5C1D-4F4E-9633-BF7A88B29FFE}">
      <dgm:prSet/>
      <dgm:spPr/>
      <dgm:t>
        <a:bodyPr/>
        <a:lstStyle/>
        <a:p>
          <a:endParaRPr lang="en-US"/>
        </a:p>
      </dgm:t>
    </dgm:pt>
    <dgm:pt modelId="{4905BFD2-185F-4ED1-8434-D51CD08EC477}" type="sibTrans" cxnId="{9C0E337A-5C1D-4F4E-9633-BF7A88B29FFE}">
      <dgm:prSet/>
      <dgm:spPr/>
      <dgm:t>
        <a:bodyPr/>
        <a:lstStyle/>
        <a:p>
          <a:endParaRPr lang="en-US"/>
        </a:p>
      </dgm:t>
    </dgm:pt>
    <dgm:pt modelId="{3414185B-0FB5-4DFC-9A7F-A56B0AD84832}" type="pres">
      <dgm:prSet presAssocID="{9468B6E1-29F2-4BE9-80EE-9651DD999DF3}" presName="vert0" presStyleCnt="0">
        <dgm:presLayoutVars>
          <dgm:dir/>
          <dgm:animOne val="branch"/>
          <dgm:animLvl val="lvl"/>
        </dgm:presLayoutVars>
      </dgm:prSet>
      <dgm:spPr/>
    </dgm:pt>
    <dgm:pt modelId="{0E88535A-F120-4192-94EA-F96728B80870}" type="pres">
      <dgm:prSet presAssocID="{9638ABD5-0DEB-46C3-9EAB-B875A236961D}" presName="thickLine" presStyleLbl="alignNode1" presStyleIdx="0" presStyleCnt="5"/>
      <dgm:spPr/>
    </dgm:pt>
    <dgm:pt modelId="{FBFA2CA1-3C84-451A-9627-BA2BDFF045D9}" type="pres">
      <dgm:prSet presAssocID="{9638ABD5-0DEB-46C3-9EAB-B875A236961D}" presName="horz1" presStyleCnt="0"/>
      <dgm:spPr/>
    </dgm:pt>
    <dgm:pt modelId="{66B44BFA-F648-4254-A8E4-F6663CB66521}" type="pres">
      <dgm:prSet presAssocID="{9638ABD5-0DEB-46C3-9EAB-B875A236961D}" presName="tx1" presStyleLbl="revTx" presStyleIdx="0" presStyleCnt="5"/>
      <dgm:spPr/>
    </dgm:pt>
    <dgm:pt modelId="{CED25A67-AA6B-4869-AF76-D519246098C1}" type="pres">
      <dgm:prSet presAssocID="{9638ABD5-0DEB-46C3-9EAB-B875A236961D}" presName="vert1" presStyleCnt="0"/>
      <dgm:spPr/>
    </dgm:pt>
    <dgm:pt modelId="{6A159FCC-5469-46AA-AFFE-EC1A83C7FB23}" type="pres">
      <dgm:prSet presAssocID="{97A0F0E2-288F-4458-A99B-5547876BF7F4}" presName="thickLine" presStyleLbl="alignNode1" presStyleIdx="1" presStyleCnt="5"/>
      <dgm:spPr/>
    </dgm:pt>
    <dgm:pt modelId="{E5F51376-7813-474D-B256-D02B87CA0EE8}" type="pres">
      <dgm:prSet presAssocID="{97A0F0E2-288F-4458-A99B-5547876BF7F4}" presName="horz1" presStyleCnt="0"/>
      <dgm:spPr/>
    </dgm:pt>
    <dgm:pt modelId="{8A4E1DA5-CC94-4179-BF35-D9B2D839641A}" type="pres">
      <dgm:prSet presAssocID="{97A0F0E2-288F-4458-A99B-5547876BF7F4}" presName="tx1" presStyleLbl="revTx" presStyleIdx="1" presStyleCnt="5"/>
      <dgm:spPr/>
    </dgm:pt>
    <dgm:pt modelId="{8819E08B-2181-4256-8DB6-7B5E965E8B4B}" type="pres">
      <dgm:prSet presAssocID="{97A0F0E2-288F-4458-A99B-5547876BF7F4}" presName="vert1" presStyleCnt="0"/>
      <dgm:spPr/>
    </dgm:pt>
    <dgm:pt modelId="{35E05FF8-7FE1-4E13-BE09-6BEB5818F18B}" type="pres">
      <dgm:prSet presAssocID="{F18778AB-5E54-4355-A7B6-66E58DEA926A}" presName="thickLine" presStyleLbl="alignNode1" presStyleIdx="2" presStyleCnt="5"/>
      <dgm:spPr/>
    </dgm:pt>
    <dgm:pt modelId="{DF622613-57C4-42E3-9677-26F4B85854B2}" type="pres">
      <dgm:prSet presAssocID="{F18778AB-5E54-4355-A7B6-66E58DEA926A}" presName="horz1" presStyleCnt="0"/>
      <dgm:spPr/>
    </dgm:pt>
    <dgm:pt modelId="{02A26321-9DBC-4E9C-ACF8-7C089E3030CB}" type="pres">
      <dgm:prSet presAssocID="{F18778AB-5E54-4355-A7B6-66E58DEA926A}" presName="tx1" presStyleLbl="revTx" presStyleIdx="2" presStyleCnt="5"/>
      <dgm:spPr/>
    </dgm:pt>
    <dgm:pt modelId="{FA462D7A-1642-486D-84F1-251C6A6D0A91}" type="pres">
      <dgm:prSet presAssocID="{F18778AB-5E54-4355-A7B6-66E58DEA926A}" presName="vert1" presStyleCnt="0"/>
      <dgm:spPr/>
    </dgm:pt>
    <dgm:pt modelId="{4985C712-BC7A-432C-8FEC-CF61CF77AB15}" type="pres">
      <dgm:prSet presAssocID="{0B2BEEA8-7B70-4101-9E9D-823C7A8B5510}" presName="thickLine" presStyleLbl="alignNode1" presStyleIdx="3" presStyleCnt="5"/>
      <dgm:spPr/>
    </dgm:pt>
    <dgm:pt modelId="{11F8DEC5-2C7F-46A1-8018-05AE01744CC8}" type="pres">
      <dgm:prSet presAssocID="{0B2BEEA8-7B70-4101-9E9D-823C7A8B5510}" presName="horz1" presStyleCnt="0"/>
      <dgm:spPr/>
    </dgm:pt>
    <dgm:pt modelId="{9A0F6F6B-6026-4129-A2A7-86D1962AA74B}" type="pres">
      <dgm:prSet presAssocID="{0B2BEEA8-7B70-4101-9E9D-823C7A8B5510}" presName="tx1" presStyleLbl="revTx" presStyleIdx="3" presStyleCnt="5"/>
      <dgm:spPr/>
    </dgm:pt>
    <dgm:pt modelId="{DAB74EE0-F627-4CCF-9F1D-E7275C800B71}" type="pres">
      <dgm:prSet presAssocID="{0B2BEEA8-7B70-4101-9E9D-823C7A8B5510}" presName="vert1" presStyleCnt="0"/>
      <dgm:spPr/>
    </dgm:pt>
    <dgm:pt modelId="{54F17AEA-4446-4924-B149-D0F93F92E561}" type="pres">
      <dgm:prSet presAssocID="{6BD776CE-4A2E-4728-8090-B60509B5D7D8}" presName="thickLine" presStyleLbl="alignNode1" presStyleIdx="4" presStyleCnt="5"/>
      <dgm:spPr/>
    </dgm:pt>
    <dgm:pt modelId="{4FCE7E5F-08BF-4955-803E-B824555D282D}" type="pres">
      <dgm:prSet presAssocID="{6BD776CE-4A2E-4728-8090-B60509B5D7D8}" presName="horz1" presStyleCnt="0"/>
      <dgm:spPr/>
    </dgm:pt>
    <dgm:pt modelId="{9BA5900C-61F5-411F-ACD8-28CE66A2F0FA}" type="pres">
      <dgm:prSet presAssocID="{6BD776CE-4A2E-4728-8090-B60509B5D7D8}" presName="tx1" presStyleLbl="revTx" presStyleIdx="4" presStyleCnt="5"/>
      <dgm:spPr/>
    </dgm:pt>
    <dgm:pt modelId="{124B8C90-BD4D-4596-9AE4-F279A1659C71}" type="pres">
      <dgm:prSet presAssocID="{6BD776CE-4A2E-4728-8090-B60509B5D7D8}" presName="vert1" presStyleCnt="0"/>
      <dgm:spPr/>
    </dgm:pt>
  </dgm:ptLst>
  <dgm:cxnLst>
    <dgm:cxn modelId="{8BA73B1E-DB30-4CB6-97C5-073067F4CE8F}" type="presOf" srcId="{F18778AB-5E54-4355-A7B6-66E58DEA926A}" destId="{02A26321-9DBC-4E9C-ACF8-7C089E3030CB}" srcOrd="0" destOrd="0" presId="urn:microsoft.com/office/officeart/2008/layout/LinedList"/>
    <dgm:cxn modelId="{6911D027-AC89-40B6-BB63-AEDBC96DCF27}" type="presOf" srcId="{97A0F0E2-288F-4458-A99B-5547876BF7F4}" destId="{8A4E1DA5-CC94-4179-BF35-D9B2D839641A}" srcOrd="0" destOrd="0" presId="urn:microsoft.com/office/officeart/2008/layout/LinedList"/>
    <dgm:cxn modelId="{6DEDA935-1421-4709-AA41-74339D64CA62}" srcId="{9468B6E1-29F2-4BE9-80EE-9651DD999DF3}" destId="{97A0F0E2-288F-4458-A99B-5547876BF7F4}" srcOrd="1" destOrd="0" parTransId="{EDFC8272-411F-4FC0-8D35-D2A78484E2BA}" sibTransId="{5CAD2CAB-2231-4BC8-89F4-F69162B735F5}"/>
    <dgm:cxn modelId="{9C0E337A-5C1D-4F4E-9633-BF7A88B29FFE}" srcId="{9468B6E1-29F2-4BE9-80EE-9651DD999DF3}" destId="{6BD776CE-4A2E-4728-8090-B60509B5D7D8}" srcOrd="4" destOrd="0" parTransId="{3B5C88A7-C3BC-490A-B883-9592775D7A4C}" sibTransId="{4905BFD2-185F-4ED1-8434-D51CD08EC477}"/>
    <dgm:cxn modelId="{372A6396-EE1F-417D-9ED5-B751957C9D60}" srcId="{9468B6E1-29F2-4BE9-80EE-9651DD999DF3}" destId="{9638ABD5-0DEB-46C3-9EAB-B875A236961D}" srcOrd="0" destOrd="0" parTransId="{8F321609-3604-4F7F-A7B0-A7EE369606EA}" sibTransId="{5E5947D4-B4B4-4274-A75D-F697594C41F4}"/>
    <dgm:cxn modelId="{2D4E9B9C-4D2A-4945-B3D2-D79319F4B863}" srcId="{9468B6E1-29F2-4BE9-80EE-9651DD999DF3}" destId="{0B2BEEA8-7B70-4101-9E9D-823C7A8B5510}" srcOrd="3" destOrd="0" parTransId="{FFE37169-2F91-42AD-95D3-10D93A8EED24}" sibTransId="{AD0E907E-CB64-4528-8C2D-467E768E7349}"/>
    <dgm:cxn modelId="{5625E8B6-8E12-4A8E-B4B8-B9651E770DC0}" type="presOf" srcId="{9468B6E1-29F2-4BE9-80EE-9651DD999DF3}" destId="{3414185B-0FB5-4DFC-9A7F-A56B0AD84832}" srcOrd="0" destOrd="0" presId="urn:microsoft.com/office/officeart/2008/layout/LinedList"/>
    <dgm:cxn modelId="{B68979CD-1C56-4CC6-AD34-3F2AEADFD10F}" type="presOf" srcId="{9638ABD5-0DEB-46C3-9EAB-B875A236961D}" destId="{66B44BFA-F648-4254-A8E4-F6663CB66521}" srcOrd="0" destOrd="0" presId="urn:microsoft.com/office/officeart/2008/layout/LinedList"/>
    <dgm:cxn modelId="{FBB000D8-F81C-458E-B2FC-836252F96D38}" type="presOf" srcId="{0B2BEEA8-7B70-4101-9E9D-823C7A8B5510}" destId="{9A0F6F6B-6026-4129-A2A7-86D1962AA74B}" srcOrd="0" destOrd="0" presId="urn:microsoft.com/office/officeart/2008/layout/LinedList"/>
    <dgm:cxn modelId="{C4FA41DA-2413-43C0-8CEE-68939F40FB17}" type="presOf" srcId="{6BD776CE-4A2E-4728-8090-B60509B5D7D8}" destId="{9BA5900C-61F5-411F-ACD8-28CE66A2F0FA}" srcOrd="0" destOrd="0" presId="urn:microsoft.com/office/officeart/2008/layout/LinedList"/>
    <dgm:cxn modelId="{07EDCCF5-3BBE-4F89-8ACA-943E8D511847}" srcId="{9468B6E1-29F2-4BE9-80EE-9651DD999DF3}" destId="{F18778AB-5E54-4355-A7B6-66E58DEA926A}" srcOrd="2" destOrd="0" parTransId="{882413B9-E278-4AD5-97A9-AE5B7FF1F903}" sibTransId="{FFD10F33-0CF5-4BE1-8551-8C26639717FD}"/>
    <dgm:cxn modelId="{821E1463-987E-4DF7-BD74-FC6568B52F94}" type="presParOf" srcId="{3414185B-0FB5-4DFC-9A7F-A56B0AD84832}" destId="{0E88535A-F120-4192-94EA-F96728B80870}" srcOrd="0" destOrd="0" presId="urn:microsoft.com/office/officeart/2008/layout/LinedList"/>
    <dgm:cxn modelId="{54C21B65-F78C-4640-A382-3ECC941B62F2}" type="presParOf" srcId="{3414185B-0FB5-4DFC-9A7F-A56B0AD84832}" destId="{FBFA2CA1-3C84-451A-9627-BA2BDFF045D9}" srcOrd="1" destOrd="0" presId="urn:microsoft.com/office/officeart/2008/layout/LinedList"/>
    <dgm:cxn modelId="{E5D2ACC6-038A-475C-86F6-1DEFDB442A11}" type="presParOf" srcId="{FBFA2CA1-3C84-451A-9627-BA2BDFF045D9}" destId="{66B44BFA-F648-4254-A8E4-F6663CB66521}" srcOrd="0" destOrd="0" presId="urn:microsoft.com/office/officeart/2008/layout/LinedList"/>
    <dgm:cxn modelId="{49731F60-EA94-4B4F-B7F2-0C49E4130837}" type="presParOf" srcId="{FBFA2CA1-3C84-451A-9627-BA2BDFF045D9}" destId="{CED25A67-AA6B-4869-AF76-D519246098C1}" srcOrd="1" destOrd="0" presId="urn:microsoft.com/office/officeart/2008/layout/LinedList"/>
    <dgm:cxn modelId="{6249120E-A084-4DC2-B904-A32190E8976C}" type="presParOf" srcId="{3414185B-0FB5-4DFC-9A7F-A56B0AD84832}" destId="{6A159FCC-5469-46AA-AFFE-EC1A83C7FB23}" srcOrd="2" destOrd="0" presId="urn:microsoft.com/office/officeart/2008/layout/LinedList"/>
    <dgm:cxn modelId="{539211F9-346A-41D1-AA20-5C73E73B4228}" type="presParOf" srcId="{3414185B-0FB5-4DFC-9A7F-A56B0AD84832}" destId="{E5F51376-7813-474D-B256-D02B87CA0EE8}" srcOrd="3" destOrd="0" presId="urn:microsoft.com/office/officeart/2008/layout/LinedList"/>
    <dgm:cxn modelId="{F6E9AAB8-40A8-4841-A97A-A18616404C66}" type="presParOf" srcId="{E5F51376-7813-474D-B256-D02B87CA0EE8}" destId="{8A4E1DA5-CC94-4179-BF35-D9B2D839641A}" srcOrd="0" destOrd="0" presId="urn:microsoft.com/office/officeart/2008/layout/LinedList"/>
    <dgm:cxn modelId="{1BA6AC1B-7E07-483A-A4CC-34AE881A2D4E}" type="presParOf" srcId="{E5F51376-7813-474D-B256-D02B87CA0EE8}" destId="{8819E08B-2181-4256-8DB6-7B5E965E8B4B}" srcOrd="1" destOrd="0" presId="urn:microsoft.com/office/officeart/2008/layout/LinedList"/>
    <dgm:cxn modelId="{3A602834-F98C-46FD-83B2-7513750621B7}" type="presParOf" srcId="{3414185B-0FB5-4DFC-9A7F-A56B0AD84832}" destId="{35E05FF8-7FE1-4E13-BE09-6BEB5818F18B}" srcOrd="4" destOrd="0" presId="urn:microsoft.com/office/officeart/2008/layout/LinedList"/>
    <dgm:cxn modelId="{60C0F57F-DCD2-4835-A653-631B1488FB0B}" type="presParOf" srcId="{3414185B-0FB5-4DFC-9A7F-A56B0AD84832}" destId="{DF622613-57C4-42E3-9677-26F4B85854B2}" srcOrd="5" destOrd="0" presId="urn:microsoft.com/office/officeart/2008/layout/LinedList"/>
    <dgm:cxn modelId="{16F2B875-31D9-4D73-BB83-DC18164914EC}" type="presParOf" srcId="{DF622613-57C4-42E3-9677-26F4B85854B2}" destId="{02A26321-9DBC-4E9C-ACF8-7C089E3030CB}" srcOrd="0" destOrd="0" presId="urn:microsoft.com/office/officeart/2008/layout/LinedList"/>
    <dgm:cxn modelId="{35622A7D-07D0-41B4-A4CF-0166E7440FDC}" type="presParOf" srcId="{DF622613-57C4-42E3-9677-26F4B85854B2}" destId="{FA462D7A-1642-486D-84F1-251C6A6D0A91}" srcOrd="1" destOrd="0" presId="urn:microsoft.com/office/officeart/2008/layout/LinedList"/>
    <dgm:cxn modelId="{66CAF640-5409-494E-89D5-195E02BD3E09}" type="presParOf" srcId="{3414185B-0FB5-4DFC-9A7F-A56B0AD84832}" destId="{4985C712-BC7A-432C-8FEC-CF61CF77AB15}" srcOrd="6" destOrd="0" presId="urn:microsoft.com/office/officeart/2008/layout/LinedList"/>
    <dgm:cxn modelId="{AE277634-5481-4B6E-8650-923D3ED5CE70}" type="presParOf" srcId="{3414185B-0FB5-4DFC-9A7F-A56B0AD84832}" destId="{11F8DEC5-2C7F-46A1-8018-05AE01744CC8}" srcOrd="7" destOrd="0" presId="urn:microsoft.com/office/officeart/2008/layout/LinedList"/>
    <dgm:cxn modelId="{16127373-9B94-424D-AFAB-57313984A373}" type="presParOf" srcId="{11F8DEC5-2C7F-46A1-8018-05AE01744CC8}" destId="{9A0F6F6B-6026-4129-A2A7-86D1962AA74B}" srcOrd="0" destOrd="0" presId="urn:microsoft.com/office/officeart/2008/layout/LinedList"/>
    <dgm:cxn modelId="{F8EBC94A-5410-48C8-9BD3-D8A691A5E468}" type="presParOf" srcId="{11F8DEC5-2C7F-46A1-8018-05AE01744CC8}" destId="{DAB74EE0-F627-4CCF-9F1D-E7275C800B71}" srcOrd="1" destOrd="0" presId="urn:microsoft.com/office/officeart/2008/layout/LinedList"/>
    <dgm:cxn modelId="{84D2B73E-2338-4A6E-9D7A-CF4EF9A75379}" type="presParOf" srcId="{3414185B-0FB5-4DFC-9A7F-A56B0AD84832}" destId="{54F17AEA-4446-4924-B149-D0F93F92E561}" srcOrd="8" destOrd="0" presId="urn:microsoft.com/office/officeart/2008/layout/LinedList"/>
    <dgm:cxn modelId="{4B74720F-DF71-410A-A561-E582F2885BD2}" type="presParOf" srcId="{3414185B-0FB5-4DFC-9A7F-A56B0AD84832}" destId="{4FCE7E5F-08BF-4955-803E-B824555D282D}" srcOrd="9" destOrd="0" presId="urn:microsoft.com/office/officeart/2008/layout/LinedList"/>
    <dgm:cxn modelId="{D6E66DEF-0C8F-4ED3-AAF3-03AF163F36EC}" type="presParOf" srcId="{4FCE7E5F-08BF-4955-803E-B824555D282D}" destId="{9BA5900C-61F5-411F-ACD8-28CE66A2F0FA}" srcOrd="0" destOrd="0" presId="urn:microsoft.com/office/officeart/2008/layout/LinedList"/>
    <dgm:cxn modelId="{FD18CD5E-5442-4E50-A542-4CCB80B1F9E6}" type="presParOf" srcId="{4FCE7E5F-08BF-4955-803E-B824555D282D}" destId="{124B8C90-BD4D-4596-9AE4-F279A1659C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4BFE8E4-74E9-4FA5-A057-535AAA71423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015AE2C-CA66-44FE-8EEC-4FFBCEE049CF}">
      <dgm:prSet/>
      <dgm:spPr/>
      <dgm:t>
        <a:bodyPr/>
        <a:lstStyle/>
        <a:p>
          <a:r>
            <a:rPr lang="en-US"/>
            <a:t>Token                       =&gt;  a value</a:t>
          </a:r>
        </a:p>
      </dgm:t>
    </dgm:pt>
    <dgm:pt modelId="{C0BB92B0-8B10-486C-8853-B105E1F7723D}" type="parTrans" cxnId="{83EEC682-FA39-4562-8991-86AC75436000}">
      <dgm:prSet/>
      <dgm:spPr/>
      <dgm:t>
        <a:bodyPr/>
        <a:lstStyle/>
        <a:p>
          <a:endParaRPr lang="en-US"/>
        </a:p>
      </dgm:t>
    </dgm:pt>
    <dgm:pt modelId="{69D16B89-41EF-417D-AE94-E8BC669DFFDE}" type="sibTrans" cxnId="{83EEC682-FA39-4562-8991-86AC75436000}">
      <dgm:prSet/>
      <dgm:spPr/>
      <dgm:t>
        <a:bodyPr/>
        <a:lstStyle/>
        <a:p>
          <a:endParaRPr lang="en-US"/>
        </a:p>
      </dgm:t>
    </dgm:pt>
    <dgm:pt modelId="{964AD988-D554-4D2B-A053-40BD1BDE2122}">
      <dgm:prSet/>
      <dgm:spPr/>
      <dgm:t>
        <a:bodyPr/>
        <a:lstStyle/>
        <a:p>
          <a:r>
            <a:rPr lang="en-US"/>
            <a:t>The Syntax Tree      =&gt;  pointer-based structure</a:t>
          </a:r>
        </a:p>
      </dgm:t>
    </dgm:pt>
    <dgm:pt modelId="{1E6967FA-2E4D-4B9F-B21F-A922E51D65BF}" type="parTrans" cxnId="{D38D5B1E-2900-4149-B70B-FE112BF1D7E8}">
      <dgm:prSet/>
      <dgm:spPr/>
      <dgm:t>
        <a:bodyPr/>
        <a:lstStyle/>
        <a:p>
          <a:endParaRPr lang="en-US"/>
        </a:p>
      </dgm:t>
    </dgm:pt>
    <dgm:pt modelId="{760F33E3-3D67-42E7-82D8-E2B17BED68EF}" type="sibTrans" cxnId="{D38D5B1E-2900-4149-B70B-FE112BF1D7E8}">
      <dgm:prSet/>
      <dgm:spPr/>
      <dgm:t>
        <a:bodyPr/>
        <a:lstStyle/>
        <a:p>
          <a:endParaRPr lang="en-US"/>
        </a:p>
      </dgm:t>
    </dgm:pt>
    <dgm:pt modelId="{ABC942D4-8F64-4475-A8CF-80F5E5126DF9}">
      <dgm:prSet/>
      <dgm:spPr/>
      <dgm:t>
        <a:bodyPr/>
        <a:lstStyle/>
        <a:p>
          <a:r>
            <a:rPr lang="en-US"/>
            <a:t>The Symbol Table   =&gt;  hash table/an array of struct/…</a:t>
          </a:r>
        </a:p>
      </dgm:t>
    </dgm:pt>
    <dgm:pt modelId="{CDB526DA-23D8-473A-B04D-577A94FE3B97}" type="parTrans" cxnId="{291311D1-DCCD-48E5-B90A-92174F949132}">
      <dgm:prSet/>
      <dgm:spPr/>
      <dgm:t>
        <a:bodyPr/>
        <a:lstStyle/>
        <a:p>
          <a:endParaRPr lang="en-US"/>
        </a:p>
      </dgm:t>
    </dgm:pt>
    <dgm:pt modelId="{538D273E-AFE9-4284-AAA9-3AC9320B9364}" type="sibTrans" cxnId="{291311D1-DCCD-48E5-B90A-92174F949132}">
      <dgm:prSet/>
      <dgm:spPr/>
      <dgm:t>
        <a:bodyPr/>
        <a:lstStyle/>
        <a:p>
          <a:endParaRPr lang="en-US"/>
        </a:p>
      </dgm:t>
    </dgm:pt>
    <dgm:pt modelId="{987484A6-EE14-4F87-BCF7-D4500C7230E9}">
      <dgm:prSet/>
      <dgm:spPr/>
      <dgm:t>
        <a:bodyPr/>
        <a:lstStyle/>
        <a:p>
          <a:r>
            <a:rPr lang="en-US"/>
            <a:t>The Literal Table     =&gt; an array of struct </a:t>
          </a:r>
        </a:p>
      </dgm:t>
    </dgm:pt>
    <dgm:pt modelId="{734164D2-0F94-409B-A1E0-4644D94AFECA}" type="parTrans" cxnId="{6CE183A5-CE11-4D34-BB13-B6FEB1CAA40A}">
      <dgm:prSet/>
      <dgm:spPr/>
      <dgm:t>
        <a:bodyPr/>
        <a:lstStyle/>
        <a:p>
          <a:endParaRPr lang="en-US"/>
        </a:p>
      </dgm:t>
    </dgm:pt>
    <dgm:pt modelId="{D7CF30A7-602D-48EA-93B5-2DE4B7595DAE}" type="sibTrans" cxnId="{6CE183A5-CE11-4D34-BB13-B6FEB1CAA40A}">
      <dgm:prSet/>
      <dgm:spPr/>
      <dgm:t>
        <a:bodyPr/>
        <a:lstStyle/>
        <a:p>
          <a:endParaRPr lang="en-US"/>
        </a:p>
      </dgm:t>
    </dgm:pt>
    <dgm:pt modelId="{CCC1DE58-987E-4F1D-B57E-C4352CAD44AF}">
      <dgm:prSet/>
      <dgm:spPr/>
      <dgm:t>
        <a:bodyPr/>
        <a:lstStyle/>
        <a:p>
          <a:r>
            <a:rPr lang="en-US"/>
            <a:t>Intermediate Code  =&gt;  Quadruple (an array of struct)</a:t>
          </a:r>
        </a:p>
      </dgm:t>
    </dgm:pt>
    <dgm:pt modelId="{E97692ED-7EC3-486F-AD8B-681B97C55B84}" type="parTrans" cxnId="{25866577-57C3-4BAB-B43B-6CE99D33E644}">
      <dgm:prSet/>
      <dgm:spPr/>
      <dgm:t>
        <a:bodyPr/>
        <a:lstStyle/>
        <a:p>
          <a:endParaRPr lang="en-US"/>
        </a:p>
      </dgm:t>
    </dgm:pt>
    <dgm:pt modelId="{2A90BDC6-16E3-4364-B804-BA5CA7CB03C5}" type="sibTrans" cxnId="{25866577-57C3-4BAB-B43B-6CE99D33E644}">
      <dgm:prSet/>
      <dgm:spPr/>
      <dgm:t>
        <a:bodyPr/>
        <a:lstStyle/>
        <a:p>
          <a:endParaRPr lang="en-US"/>
        </a:p>
      </dgm:t>
    </dgm:pt>
    <dgm:pt modelId="{89890F28-C36C-4D9E-8796-3445ECBEAF91}">
      <dgm:prSet/>
      <dgm:spPr/>
      <dgm:t>
        <a:bodyPr/>
        <a:lstStyle/>
        <a:p>
          <a:r>
            <a:rPr lang="en-US"/>
            <a:t>Temporary Files </a:t>
          </a:r>
        </a:p>
      </dgm:t>
    </dgm:pt>
    <dgm:pt modelId="{6699A3E1-2E3A-41D8-B51D-64113798F899}" type="parTrans" cxnId="{47658D76-EDD2-49B7-9A6F-C2A78043C318}">
      <dgm:prSet/>
      <dgm:spPr/>
      <dgm:t>
        <a:bodyPr/>
        <a:lstStyle/>
        <a:p>
          <a:endParaRPr lang="en-US"/>
        </a:p>
      </dgm:t>
    </dgm:pt>
    <dgm:pt modelId="{110C3483-B986-434F-A04E-6AD817D832D1}" type="sibTrans" cxnId="{47658D76-EDD2-49B7-9A6F-C2A78043C318}">
      <dgm:prSet/>
      <dgm:spPr/>
      <dgm:t>
        <a:bodyPr/>
        <a:lstStyle/>
        <a:p>
          <a:endParaRPr lang="en-US"/>
        </a:p>
      </dgm:t>
    </dgm:pt>
    <dgm:pt modelId="{4F9DAEB9-1140-425A-8680-1249C490B58D}" type="pres">
      <dgm:prSet presAssocID="{14BFE8E4-74E9-4FA5-A057-535AAA71423C}" presName="vert0" presStyleCnt="0">
        <dgm:presLayoutVars>
          <dgm:dir/>
          <dgm:animOne val="branch"/>
          <dgm:animLvl val="lvl"/>
        </dgm:presLayoutVars>
      </dgm:prSet>
      <dgm:spPr/>
    </dgm:pt>
    <dgm:pt modelId="{8D14944E-B6D8-4213-8C91-7916C0FEB2B6}" type="pres">
      <dgm:prSet presAssocID="{B015AE2C-CA66-44FE-8EEC-4FFBCEE049CF}" presName="thickLine" presStyleLbl="alignNode1" presStyleIdx="0" presStyleCnt="6"/>
      <dgm:spPr/>
    </dgm:pt>
    <dgm:pt modelId="{7F80BEF9-FCB4-459F-BFDC-80873A787516}" type="pres">
      <dgm:prSet presAssocID="{B015AE2C-CA66-44FE-8EEC-4FFBCEE049CF}" presName="horz1" presStyleCnt="0"/>
      <dgm:spPr/>
    </dgm:pt>
    <dgm:pt modelId="{A35BAA35-386C-48C3-B1B1-5001806EE934}" type="pres">
      <dgm:prSet presAssocID="{B015AE2C-CA66-44FE-8EEC-4FFBCEE049CF}" presName="tx1" presStyleLbl="revTx" presStyleIdx="0" presStyleCnt="6"/>
      <dgm:spPr/>
    </dgm:pt>
    <dgm:pt modelId="{5D3C79A6-A136-462C-AD66-907A1410A36D}" type="pres">
      <dgm:prSet presAssocID="{B015AE2C-CA66-44FE-8EEC-4FFBCEE049CF}" presName="vert1" presStyleCnt="0"/>
      <dgm:spPr/>
    </dgm:pt>
    <dgm:pt modelId="{7B516F05-27D4-4927-9F3F-BC1180B395D4}" type="pres">
      <dgm:prSet presAssocID="{964AD988-D554-4D2B-A053-40BD1BDE2122}" presName="thickLine" presStyleLbl="alignNode1" presStyleIdx="1" presStyleCnt="6"/>
      <dgm:spPr/>
    </dgm:pt>
    <dgm:pt modelId="{3850E7FB-AA31-4A44-875B-2A80F384045A}" type="pres">
      <dgm:prSet presAssocID="{964AD988-D554-4D2B-A053-40BD1BDE2122}" presName="horz1" presStyleCnt="0"/>
      <dgm:spPr/>
    </dgm:pt>
    <dgm:pt modelId="{9654824C-805B-4C72-BAEC-969B48F69157}" type="pres">
      <dgm:prSet presAssocID="{964AD988-D554-4D2B-A053-40BD1BDE2122}" presName="tx1" presStyleLbl="revTx" presStyleIdx="1" presStyleCnt="6"/>
      <dgm:spPr/>
    </dgm:pt>
    <dgm:pt modelId="{39270A0B-A83D-4E9A-8CCF-520049689DB7}" type="pres">
      <dgm:prSet presAssocID="{964AD988-D554-4D2B-A053-40BD1BDE2122}" presName="vert1" presStyleCnt="0"/>
      <dgm:spPr/>
    </dgm:pt>
    <dgm:pt modelId="{83622A57-49F6-4A9C-AEF7-C5CF9E5DCD96}" type="pres">
      <dgm:prSet presAssocID="{ABC942D4-8F64-4475-A8CF-80F5E5126DF9}" presName="thickLine" presStyleLbl="alignNode1" presStyleIdx="2" presStyleCnt="6"/>
      <dgm:spPr/>
    </dgm:pt>
    <dgm:pt modelId="{223872D3-3ACB-49E2-9422-AFFD6DB99132}" type="pres">
      <dgm:prSet presAssocID="{ABC942D4-8F64-4475-A8CF-80F5E5126DF9}" presName="horz1" presStyleCnt="0"/>
      <dgm:spPr/>
    </dgm:pt>
    <dgm:pt modelId="{D978AD6A-31E6-4A82-8DE5-B2FE59A7F011}" type="pres">
      <dgm:prSet presAssocID="{ABC942D4-8F64-4475-A8CF-80F5E5126DF9}" presName="tx1" presStyleLbl="revTx" presStyleIdx="2" presStyleCnt="6"/>
      <dgm:spPr/>
    </dgm:pt>
    <dgm:pt modelId="{8B2DB149-75C2-459D-A2CE-5A292C1FD0E4}" type="pres">
      <dgm:prSet presAssocID="{ABC942D4-8F64-4475-A8CF-80F5E5126DF9}" presName="vert1" presStyleCnt="0"/>
      <dgm:spPr/>
    </dgm:pt>
    <dgm:pt modelId="{07BFECDC-823C-49F1-B197-E02E6DB957E7}" type="pres">
      <dgm:prSet presAssocID="{987484A6-EE14-4F87-BCF7-D4500C7230E9}" presName="thickLine" presStyleLbl="alignNode1" presStyleIdx="3" presStyleCnt="6"/>
      <dgm:spPr/>
    </dgm:pt>
    <dgm:pt modelId="{785C863E-0A5A-4453-AA89-583F102B54BF}" type="pres">
      <dgm:prSet presAssocID="{987484A6-EE14-4F87-BCF7-D4500C7230E9}" presName="horz1" presStyleCnt="0"/>
      <dgm:spPr/>
    </dgm:pt>
    <dgm:pt modelId="{1D899416-35C2-4385-BA9D-2E8F408F8C28}" type="pres">
      <dgm:prSet presAssocID="{987484A6-EE14-4F87-BCF7-D4500C7230E9}" presName="tx1" presStyleLbl="revTx" presStyleIdx="3" presStyleCnt="6"/>
      <dgm:spPr/>
    </dgm:pt>
    <dgm:pt modelId="{944EE778-96AF-4010-ABCB-F917EFB065B2}" type="pres">
      <dgm:prSet presAssocID="{987484A6-EE14-4F87-BCF7-D4500C7230E9}" presName="vert1" presStyleCnt="0"/>
      <dgm:spPr/>
    </dgm:pt>
    <dgm:pt modelId="{C17DF414-10E1-4597-96E2-2A51B8A49142}" type="pres">
      <dgm:prSet presAssocID="{CCC1DE58-987E-4F1D-B57E-C4352CAD44AF}" presName="thickLine" presStyleLbl="alignNode1" presStyleIdx="4" presStyleCnt="6"/>
      <dgm:spPr/>
    </dgm:pt>
    <dgm:pt modelId="{0697FF76-6AEA-47E5-B4F2-82633C9A486B}" type="pres">
      <dgm:prSet presAssocID="{CCC1DE58-987E-4F1D-B57E-C4352CAD44AF}" presName="horz1" presStyleCnt="0"/>
      <dgm:spPr/>
    </dgm:pt>
    <dgm:pt modelId="{433A70C8-B763-4005-A9F9-9687136E083C}" type="pres">
      <dgm:prSet presAssocID="{CCC1DE58-987E-4F1D-B57E-C4352CAD44AF}" presName="tx1" presStyleLbl="revTx" presStyleIdx="4" presStyleCnt="6"/>
      <dgm:spPr/>
    </dgm:pt>
    <dgm:pt modelId="{5239B75B-2FD9-442A-BDE1-0DA3BA0B03BA}" type="pres">
      <dgm:prSet presAssocID="{CCC1DE58-987E-4F1D-B57E-C4352CAD44AF}" presName="vert1" presStyleCnt="0"/>
      <dgm:spPr/>
    </dgm:pt>
    <dgm:pt modelId="{7E2787B1-519C-421C-BC99-D9688910FD10}" type="pres">
      <dgm:prSet presAssocID="{89890F28-C36C-4D9E-8796-3445ECBEAF91}" presName="thickLine" presStyleLbl="alignNode1" presStyleIdx="5" presStyleCnt="6"/>
      <dgm:spPr/>
    </dgm:pt>
    <dgm:pt modelId="{B3C5DDFA-2BAF-4E53-BCBC-09ED5B2DDED0}" type="pres">
      <dgm:prSet presAssocID="{89890F28-C36C-4D9E-8796-3445ECBEAF91}" presName="horz1" presStyleCnt="0"/>
      <dgm:spPr/>
    </dgm:pt>
    <dgm:pt modelId="{39E4F192-56C7-4FD4-A0AA-55F117FF057D}" type="pres">
      <dgm:prSet presAssocID="{89890F28-C36C-4D9E-8796-3445ECBEAF91}" presName="tx1" presStyleLbl="revTx" presStyleIdx="5" presStyleCnt="6"/>
      <dgm:spPr/>
    </dgm:pt>
    <dgm:pt modelId="{48F3B0FD-C92C-419F-869F-3C615A480026}" type="pres">
      <dgm:prSet presAssocID="{89890F28-C36C-4D9E-8796-3445ECBEAF91}" presName="vert1" presStyleCnt="0"/>
      <dgm:spPr/>
    </dgm:pt>
  </dgm:ptLst>
  <dgm:cxnLst>
    <dgm:cxn modelId="{D38D5B1E-2900-4149-B70B-FE112BF1D7E8}" srcId="{14BFE8E4-74E9-4FA5-A057-535AAA71423C}" destId="{964AD988-D554-4D2B-A053-40BD1BDE2122}" srcOrd="1" destOrd="0" parTransId="{1E6967FA-2E4D-4B9F-B21F-A922E51D65BF}" sibTransId="{760F33E3-3D67-42E7-82D8-E2B17BED68EF}"/>
    <dgm:cxn modelId="{2819DD60-CA9A-4142-B219-E7CD4DE7886E}" type="presOf" srcId="{14BFE8E4-74E9-4FA5-A057-535AAA71423C}" destId="{4F9DAEB9-1140-425A-8680-1249C490B58D}" srcOrd="0" destOrd="0" presId="urn:microsoft.com/office/officeart/2008/layout/LinedList"/>
    <dgm:cxn modelId="{934EA947-7720-4D84-904A-49843238A58C}" type="presOf" srcId="{CCC1DE58-987E-4F1D-B57E-C4352CAD44AF}" destId="{433A70C8-B763-4005-A9F9-9687136E083C}" srcOrd="0" destOrd="0" presId="urn:microsoft.com/office/officeart/2008/layout/LinedList"/>
    <dgm:cxn modelId="{47658D76-EDD2-49B7-9A6F-C2A78043C318}" srcId="{14BFE8E4-74E9-4FA5-A057-535AAA71423C}" destId="{89890F28-C36C-4D9E-8796-3445ECBEAF91}" srcOrd="5" destOrd="0" parTransId="{6699A3E1-2E3A-41D8-B51D-64113798F899}" sibTransId="{110C3483-B986-434F-A04E-6AD817D832D1}"/>
    <dgm:cxn modelId="{25866577-57C3-4BAB-B43B-6CE99D33E644}" srcId="{14BFE8E4-74E9-4FA5-A057-535AAA71423C}" destId="{CCC1DE58-987E-4F1D-B57E-C4352CAD44AF}" srcOrd="4" destOrd="0" parTransId="{E97692ED-7EC3-486F-AD8B-681B97C55B84}" sibTransId="{2A90BDC6-16E3-4364-B804-BA5CA7CB03C5}"/>
    <dgm:cxn modelId="{CF0B797F-9FD5-47E4-A316-DFEE6049820B}" type="presOf" srcId="{987484A6-EE14-4F87-BCF7-D4500C7230E9}" destId="{1D899416-35C2-4385-BA9D-2E8F408F8C28}" srcOrd="0" destOrd="0" presId="urn:microsoft.com/office/officeart/2008/layout/LinedList"/>
    <dgm:cxn modelId="{83EEC682-FA39-4562-8991-86AC75436000}" srcId="{14BFE8E4-74E9-4FA5-A057-535AAA71423C}" destId="{B015AE2C-CA66-44FE-8EEC-4FFBCEE049CF}" srcOrd="0" destOrd="0" parTransId="{C0BB92B0-8B10-486C-8853-B105E1F7723D}" sibTransId="{69D16B89-41EF-417D-AE94-E8BC669DFFDE}"/>
    <dgm:cxn modelId="{99A52E85-AF6A-481C-8140-51AAB6F9AB71}" type="presOf" srcId="{B015AE2C-CA66-44FE-8EEC-4FFBCEE049CF}" destId="{A35BAA35-386C-48C3-B1B1-5001806EE934}" srcOrd="0" destOrd="0" presId="urn:microsoft.com/office/officeart/2008/layout/LinedList"/>
    <dgm:cxn modelId="{D438C388-66A1-46B3-B297-2293E15A333B}" type="presOf" srcId="{ABC942D4-8F64-4475-A8CF-80F5E5126DF9}" destId="{D978AD6A-31E6-4A82-8DE5-B2FE59A7F011}" srcOrd="0" destOrd="0" presId="urn:microsoft.com/office/officeart/2008/layout/LinedList"/>
    <dgm:cxn modelId="{6CE183A5-CE11-4D34-BB13-B6FEB1CAA40A}" srcId="{14BFE8E4-74E9-4FA5-A057-535AAA71423C}" destId="{987484A6-EE14-4F87-BCF7-D4500C7230E9}" srcOrd="3" destOrd="0" parTransId="{734164D2-0F94-409B-A1E0-4644D94AFECA}" sibTransId="{D7CF30A7-602D-48EA-93B5-2DE4B7595DAE}"/>
    <dgm:cxn modelId="{207B84B9-C53F-464D-BAAF-CD76FCDCF7DD}" type="presOf" srcId="{964AD988-D554-4D2B-A053-40BD1BDE2122}" destId="{9654824C-805B-4C72-BAEC-969B48F69157}" srcOrd="0" destOrd="0" presId="urn:microsoft.com/office/officeart/2008/layout/LinedList"/>
    <dgm:cxn modelId="{731F4CBC-BC6A-4AC6-955A-BED6DBA0BAF9}" type="presOf" srcId="{89890F28-C36C-4D9E-8796-3445ECBEAF91}" destId="{39E4F192-56C7-4FD4-A0AA-55F117FF057D}" srcOrd="0" destOrd="0" presId="urn:microsoft.com/office/officeart/2008/layout/LinedList"/>
    <dgm:cxn modelId="{291311D1-DCCD-48E5-B90A-92174F949132}" srcId="{14BFE8E4-74E9-4FA5-A057-535AAA71423C}" destId="{ABC942D4-8F64-4475-A8CF-80F5E5126DF9}" srcOrd="2" destOrd="0" parTransId="{CDB526DA-23D8-473A-B04D-577A94FE3B97}" sibTransId="{538D273E-AFE9-4284-AAA9-3AC9320B9364}"/>
    <dgm:cxn modelId="{F7446757-B293-4EFE-9FE3-C4605DB1FD8F}" type="presParOf" srcId="{4F9DAEB9-1140-425A-8680-1249C490B58D}" destId="{8D14944E-B6D8-4213-8C91-7916C0FEB2B6}" srcOrd="0" destOrd="0" presId="urn:microsoft.com/office/officeart/2008/layout/LinedList"/>
    <dgm:cxn modelId="{F49F57D4-7572-429C-A828-2DF0ABB7C81D}" type="presParOf" srcId="{4F9DAEB9-1140-425A-8680-1249C490B58D}" destId="{7F80BEF9-FCB4-459F-BFDC-80873A787516}" srcOrd="1" destOrd="0" presId="urn:microsoft.com/office/officeart/2008/layout/LinedList"/>
    <dgm:cxn modelId="{94AB87F0-04B1-4BF1-AC34-B41AAF730A35}" type="presParOf" srcId="{7F80BEF9-FCB4-459F-BFDC-80873A787516}" destId="{A35BAA35-386C-48C3-B1B1-5001806EE934}" srcOrd="0" destOrd="0" presId="urn:microsoft.com/office/officeart/2008/layout/LinedList"/>
    <dgm:cxn modelId="{52B20355-FB0D-41C7-9DAE-4E32430B851D}" type="presParOf" srcId="{7F80BEF9-FCB4-459F-BFDC-80873A787516}" destId="{5D3C79A6-A136-462C-AD66-907A1410A36D}" srcOrd="1" destOrd="0" presId="urn:microsoft.com/office/officeart/2008/layout/LinedList"/>
    <dgm:cxn modelId="{38D4E8BF-4F10-4847-A57B-86268BB14F43}" type="presParOf" srcId="{4F9DAEB9-1140-425A-8680-1249C490B58D}" destId="{7B516F05-27D4-4927-9F3F-BC1180B395D4}" srcOrd="2" destOrd="0" presId="urn:microsoft.com/office/officeart/2008/layout/LinedList"/>
    <dgm:cxn modelId="{2941DD67-C07E-4CE6-A3C8-0DBAB79BB3B6}" type="presParOf" srcId="{4F9DAEB9-1140-425A-8680-1249C490B58D}" destId="{3850E7FB-AA31-4A44-875B-2A80F384045A}" srcOrd="3" destOrd="0" presId="urn:microsoft.com/office/officeart/2008/layout/LinedList"/>
    <dgm:cxn modelId="{0CB5AC0A-98E3-4299-8ABF-9D84FDAFEA93}" type="presParOf" srcId="{3850E7FB-AA31-4A44-875B-2A80F384045A}" destId="{9654824C-805B-4C72-BAEC-969B48F69157}" srcOrd="0" destOrd="0" presId="urn:microsoft.com/office/officeart/2008/layout/LinedList"/>
    <dgm:cxn modelId="{94554748-4BD9-4DEC-B736-F1767AEFD5FE}" type="presParOf" srcId="{3850E7FB-AA31-4A44-875B-2A80F384045A}" destId="{39270A0B-A83D-4E9A-8CCF-520049689DB7}" srcOrd="1" destOrd="0" presId="urn:microsoft.com/office/officeart/2008/layout/LinedList"/>
    <dgm:cxn modelId="{9DF39207-09FA-4800-965E-140022D60BC2}" type="presParOf" srcId="{4F9DAEB9-1140-425A-8680-1249C490B58D}" destId="{83622A57-49F6-4A9C-AEF7-C5CF9E5DCD96}" srcOrd="4" destOrd="0" presId="urn:microsoft.com/office/officeart/2008/layout/LinedList"/>
    <dgm:cxn modelId="{764D6145-85C8-4863-BEBE-F411134E45D7}" type="presParOf" srcId="{4F9DAEB9-1140-425A-8680-1249C490B58D}" destId="{223872D3-3ACB-49E2-9422-AFFD6DB99132}" srcOrd="5" destOrd="0" presId="urn:microsoft.com/office/officeart/2008/layout/LinedList"/>
    <dgm:cxn modelId="{8E19CCC8-DC26-4B5F-B622-49C18B6FA378}" type="presParOf" srcId="{223872D3-3ACB-49E2-9422-AFFD6DB99132}" destId="{D978AD6A-31E6-4A82-8DE5-B2FE59A7F011}" srcOrd="0" destOrd="0" presId="urn:microsoft.com/office/officeart/2008/layout/LinedList"/>
    <dgm:cxn modelId="{8345AEA3-5E62-46C3-AFAC-834129CDE942}" type="presParOf" srcId="{223872D3-3ACB-49E2-9422-AFFD6DB99132}" destId="{8B2DB149-75C2-459D-A2CE-5A292C1FD0E4}" srcOrd="1" destOrd="0" presId="urn:microsoft.com/office/officeart/2008/layout/LinedList"/>
    <dgm:cxn modelId="{3D9FF0B8-CB21-42DA-8802-D329110357AA}" type="presParOf" srcId="{4F9DAEB9-1140-425A-8680-1249C490B58D}" destId="{07BFECDC-823C-49F1-B197-E02E6DB957E7}" srcOrd="6" destOrd="0" presId="urn:microsoft.com/office/officeart/2008/layout/LinedList"/>
    <dgm:cxn modelId="{ABD27157-22AF-43DB-BB45-9ED05E6E0CE5}" type="presParOf" srcId="{4F9DAEB9-1140-425A-8680-1249C490B58D}" destId="{785C863E-0A5A-4453-AA89-583F102B54BF}" srcOrd="7" destOrd="0" presId="urn:microsoft.com/office/officeart/2008/layout/LinedList"/>
    <dgm:cxn modelId="{5DACCE7C-C176-4143-896A-76C3003572F8}" type="presParOf" srcId="{785C863E-0A5A-4453-AA89-583F102B54BF}" destId="{1D899416-35C2-4385-BA9D-2E8F408F8C28}" srcOrd="0" destOrd="0" presId="urn:microsoft.com/office/officeart/2008/layout/LinedList"/>
    <dgm:cxn modelId="{38E450E6-359D-4C7E-B58F-6DAF7AC1F012}" type="presParOf" srcId="{785C863E-0A5A-4453-AA89-583F102B54BF}" destId="{944EE778-96AF-4010-ABCB-F917EFB065B2}" srcOrd="1" destOrd="0" presId="urn:microsoft.com/office/officeart/2008/layout/LinedList"/>
    <dgm:cxn modelId="{19FFB475-CAC7-42B5-A65D-B30C061E3BEC}" type="presParOf" srcId="{4F9DAEB9-1140-425A-8680-1249C490B58D}" destId="{C17DF414-10E1-4597-96E2-2A51B8A49142}" srcOrd="8" destOrd="0" presId="urn:microsoft.com/office/officeart/2008/layout/LinedList"/>
    <dgm:cxn modelId="{5B3079AC-5E62-4708-A9DD-411EE68C04E1}" type="presParOf" srcId="{4F9DAEB9-1140-425A-8680-1249C490B58D}" destId="{0697FF76-6AEA-47E5-B4F2-82633C9A486B}" srcOrd="9" destOrd="0" presId="urn:microsoft.com/office/officeart/2008/layout/LinedList"/>
    <dgm:cxn modelId="{F0B53284-9466-4C2E-8F7D-80EF6C161E39}" type="presParOf" srcId="{0697FF76-6AEA-47E5-B4F2-82633C9A486B}" destId="{433A70C8-B763-4005-A9F9-9687136E083C}" srcOrd="0" destOrd="0" presId="urn:microsoft.com/office/officeart/2008/layout/LinedList"/>
    <dgm:cxn modelId="{6270BBF4-02E8-4423-9681-6AAF4F065AB5}" type="presParOf" srcId="{0697FF76-6AEA-47E5-B4F2-82633C9A486B}" destId="{5239B75B-2FD9-442A-BDE1-0DA3BA0B03BA}" srcOrd="1" destOrd="0" presId="urn:microsoft.com/office/officeart/2008/layout/LinedList"/>
    <dgm:cxn modelId="{D12C92D2-3980-4929-8EC4-A516206DE5BC}" type="presParOf" srcId="{4F9DAEB9-1140-425A-8680-1249C490B58D}" destId="{7E2787B1-519C-421C-BC99-D9688910FD10}" srcOrd="10" destOrd="0" presId="urn:microsoft.com/office/officeart/2008/layout/LinedList"/>
    <dgm:cxn modelId="{5AEE67B1-7734-4370-B20D-62E590587E33}" type="presParOf" srcId="{4F9DAEB9-1140-425A-8680-1249C490B58D}" destId="{B3C5DDFA-2BAF-4E53-BCBC-09ED5B2DDED0}" srcOrd="11" destOrd="0" presId="urn:microsoft.com/office/officeart/2008/layout/LinedList"/>
    <dgm:cxn modelId="{BA48D602-70F4-4F70-B65D-C39FD03B225D}" type="presParOf" srcId="{B3C5DDFA-2BAF-4E53-BCBC-09ED5B2DDED0}" destId="{39E4F192-56C7-4FD4-A0AA-55F117FF057D}" srcOrd="0" destOrd="0" presId="urn:microsoft.com/office/officeart/2008/layout/LinedList"/>
    <dgm:cxn modelId="{8F79FAED-6D2B-451A-A7C5-E8B898A52869}" type="presParOf" srcId="{B3C5DDFA-2BAF-4E53-BCBC-09ED5B2DDED0}" destId="{48F3B0FD-C92C-419F-869F-3C615A4800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813342-54DF-4D15-B71F-C89F79905F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CCE7A0-6139-48FF-8716-984765233D5C}">
      <dgm:prSet/>
      <dgm:spPr/>
      <dgm:t>
        <a:bodyPr/>
        <a:lstStyle/>
        <a:p>
          <a:r>
            <a:rPr lang="en-US" b="1" dirty="0"/>
            <a:t>1. </a:t>
          </a:r>
          <a:r>
            <a:rPr lang="en-US" b="1" dirty="0">
              <a:solidFill>
                <a:schemeClr val="tx1"/>
              </a:solidFill>
            </a:rPr>
            <a:t>Self-compiling Compiler</a:t>
          </a:r>
          <a:br>
            <a:rPr lang="en-US" dirty="0"/>
          </a:br>
          <a:r>
            <a:rPr lang="en-US" dirty="0"/>
            <a:t>Source and implementation languages are the same.</a:t>
          </a:r>
        </a:p>
      </dgm:t>
    </dgm:pt>
    <dgm:pt modelId="{75C05722-6778-41C4-B23E-544C74E10418}" type="parTrans" cxnId="{7CD8E08B-FB61-47F2-BE29-2C899E25FC65}">
      <dgm:prSet/>
      <dgm:spPr/>
      <dgm:t>
        <a:bodyPr/>
        <a:lstStyle/>
        <a:p>
          <a:endParaRPr lang="en-US"/>
        </a:p>
      </dgm:t>
    </dgm:pt>
    <dgm:pt modelId="{DD0ACFAD-0FEE-435D-B26B-A2DAD9664813}" type="sibTrans" cxnId="{7CD8E08B-FB61-47F2-BE29-2C899E25FC65}">
      <dgm:prSet/>
      <dgm:spPr/>
      <dgm:t>
        <a:bodyPr/>
        <a:lstStyle/>
        <a:p>
          <a:endParaRPr lang="en-US"/>
        </a:p>
      </dgm:t>
    </dgm:pt>
    <dgm:pt modelId="{C053740D-2E91-435F-8C8B-602961152596}">
      <dgm:prSet/>
      <dgm:spPr/>
      <dgm:t>
        <a:bodyPr/>
        <a:lstStyle/>
        <a:p>
          <a:r>
            <a:rPr lang="en-US" b="1" dirty="0"/>
            <a:t>2. Self-resident Compiler</a:t>
          </a:r>
          <a:br>
            <a:rPr lang="en-US" dirty="0"/>
          </a:br>
          <a:r>
            <a:rPr lang="en-US" dirty="0"/>
            <a:t>Implementation and object languages are the same.</a:t>
          </a:r>
        </a:p>
      </dgm:t>
    </dgm:pt>
    <dgm:pt modelId="{EC741604-DA27-470B-8498-327CA60B5822}" type="parTrans" cxnId="{D4437264-9D28-4A02-A6BB-EFE43C5A15A2}">
      <dgm:prSet/>
      <dgm:spPr/>
      <dgm:t>
        <a:bodyPr/>
        <a:lstStyle/>
        <a:p>
          <a:endParaRPr lang="en-US"/>
        </a:p>
      </dgm:t>
    </dgm:pt>
    <dgm:pt modelId="{686589EF-848A-454C-946D-992C1980DD72}" type="sibTrans" cxnId="{D4437264-9D28-4A02-A6BB-EFE43C5A15A2}">
      <dgm:prSet/>
      <dgm:spPr/>
      <dgm:t>
        <a:bodyPr/>
        <a:lstStyle/>
        <a:p>
          <a:endParaRPr lang="en-US"/>
        </a:p>
      </dgm:t>
    </dgm:pt>
    <dgm:pt modelId="{9CC6F186-E2F4-4AEF-97E6-68B7862D7F19}">
      <dgm:prSet/>
      <dgm:spPr/>
      <dgm:t>
        <a:bodyPr/>
        <a:lstStyle/>
        <a:p>
          <a:r>
            <a:rPr lang="en-US" b="1" dirty="0"/>
            <a:t>3. Cross compiler</a:t>
          </a:r>
          <a:br>
            <a:rPr lang="en-US" dirty="0"/>
          </a:br>
          <a:r>
            <a:rPr lang="en-US" dirty="0"/>
            <a:t>A compiler that runs on one machine and produces object code for another machine.</a:t>
          </a:r>
        </a:p>
      </dgm:t>
    </dgm:pt>
    <dgm:pt modelId="{FF882602-1E02-4802-8440-237D3A8275DD}" type="parTrans" cxnId="{B143E3A1-3A5A-4347-AC38-9C187F087E61}">
      <dgm:prSet/>
      <dgm:spPr/>
      <dgm:t>
        <a:bodyPr/>
        <a:lstStyle/>
        <a:p>
          <a:endParaRPr lang="en-US"/>
        </a:p>
      </dgm:t>
    </dgm:pt>
    <dgm:pt modelId="{CE552E33-05A7-4378-B824-69CF589F3C63}" type="sibTrans" cxnId="{B143E3A1-3A5A-4347-AC38-9C187F087E61}">
      <dgm:prSet/>
      <dgm:spPr/>
      <dgm:t>
        <a:bodyPr/>
        <a:lstStyle/>
        <a:p>
          <a:endParaRPr lang="en-US"/>
        </a:p>
      </dgm:t>
    </dgm:pt>
    <dgm:pt modelId="{E5412554-6961-4C83-8A49-BA9E5A7FFD90}" type="pres">
      <dgm:prSet presAssocID="{F1813342-54DF-4D15-B71F-C89F79905F10}" presName="root" presStyleCnt="0">
        <dgm:presLayoutVars>
          <dgm:dir/>
          <dgm:resizeHandles val="exact"/>
        </dgm:presLayoutVars>
      </dgm:prSet>
      <dgm:spPr/>
    </dgm:pt>
    <dgm:pt modelId="{590080E6-A899-405F-A935-BE7E16E3D4C4}" type="pres">
      <dgm:prSet presAssocID="{0DCCE7A0-6139-48FF-8716-984765233D5C}" presName="compNode" presStyleCnt="0"/>
      <dgm:spPr/>
    </dgm:pt>
    <dgm:pt modelId="{D879B494-2D27-4D12-9C70-763EEAD2F08B}" type="pres">
      <dgm:prSet presAssocID="{0DCCE7A0-6139-48FF-8716-984765233D5C}" presName="bgRect" presStyleLbl="bgShp" presStyleIdx="0" presStyleCnt="3"/>
      <dgm:spPr/>
    </dgm:pt>
    <dgm:pt modelId="{4B169DDA-5731-4926-B521-4B65F786FB02}" type="pres">
      <dgm:prSet presAssocID="{0DCCE7A0-6139-48FF-8716-984765233D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程式設計師"/>
        </a:ext>
      </dgm:extLst>
    </dgm:pt>
    <dgm:pt modelId="{B20F71F9-ECD5-43CE-A082-E8F559FD5CC4}" type="pres">
      <dgm:prSet presAssocID="{0DCCE7A0-6139-48FF-8716-984765233D5C}" presName="spaceRect" presStyleCnt="0"/>
      <dgm:spPr/>
    </dgm:pt>
    <dgm:pt modelId="{3A1B2D8C-3308-4C1D-BB4D-F0F7ACF0AFFF}" type="pres">
      <dgm:prSet presAssocID="{0DCCE7A0-6139-48FF-8716-984765233D5C}" presName="parTx" presStyleLbl="revTx" presStyleIdx="0" presStyleCnt="3">
        <dgm:presLayoutVars>
          <dgm:chMax val="0"/>
          <dgm:chPref val="0"/>
        </dgm:presLayoutVars>
      </dgm:prSet>
      <dgm:spPr/>
    </dgm:pt>
    <dgm:pt modelId="{E4E23898-5A3D-4B50-9564-97572E525B5A}" type="pres">
      <dgm:prSet presAssocID="{DD0ACFAD-0FEE-435D-B26B-A2DAD9664813}" presName="sibTrans" presStyleCnt="0"/>
      <dgm:spPr/>
    </dgm:pt>
    <dgm:pt modelId="{F1502CFF-3A8D-482D-BE32-180785566F76}" type="pres">
      <dgm:prSet presAssocID="{C053740D-2E91-435F-8C8B-602961152596}" presName="compNode" presStyleCnt="0"/>
      <dgm:spPr/>
    </dgm:pt>
    <dgm:pt modelId="{D24CD3D9-F9EE-46A9-B43E-F3FD09A769C5}" type="pres">
      <dgm:prSet presAssocID="{C053740D-2E91-435F-8C8B-602961152596}" presName="bgRect" presStyleLbl="bgShp" presStyleIdx="1" presStyleCnt="3"/>
      <dgm:spPr/>
    </dgm:pt>
    <dgm:pt modelId="{9FB85A74-0DC4-406F-848C-E8BFD9D04F4B}" type="pres">
      <dgm:prSet presAssocID="{C053740D-2E91-435F-8C8B-6029611525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BF10F75-801C-4B9A-807C-73D44A0CB8F9}" type="pres">
      <dgm:prSet presAssocID="{C053740D-2E91-435F-8C8B-602961152596}" presName="spaceRect" presStyleCnt="0"/>
      <dgm:spPr/>
    </dgm:pt>
    <dgm:pt modelId="{7D5BCCCE-694C-4397-9C8B-7E1C46C3F19D}" type="pres">
      <dgm:prSet presAssocID="{C053740D-2E91-435F-8C8B-602961152596}" presName="parTx" presStyleLbl="revTx" presStyleIdx="1" presStyleCnt="3">
        <dgm:presLayoutVars>
          <dgm:chMax val="0"/>
          <dgm:chPref val="0"/>
        </dgm:presLayoutVars>
      </dgm:prSet>
      <dgm:spPr/>
    </dgm:pt>
    <dgm:pt modelId="{723AE84C-D58F-4514-B5EB-080F31ED5CB4}" type="pres">
      <dgm:prSet presAssocID="{686589EF-848A-454C-946D-992C1980DD72}" presName="sibTrans" presStyleCnt="0"/>
      <dgm:spPr/>
    </dgm:pt>
    <dgm:pt modelId="{2294E0E7-E929-4756-9E20-1B58BB0F7093}" type="pres">
      <dgm:prSet presAssocID="{9CC6F186-E2F4-4AEF-97E6-68B7862D7F19}" presName="compNode" presStyleCnt="0"/>
      <dgm:spPr/>
    </dgm:pt>
    <dgm:pt modelId="{6B4AD1AE-722B-48A1-9246-12A43621CB26}" type="pres">
      <dgm:prSet presAssocID="{9CC6F186-E2F4-4AEF-97E6-68B7862D7F19}" presName="bgRect" presStyleLbl="bgShp" presStyleIdx="2" presStyleCnt="3"/>
      <dgm:spPr/>
    </dgm:pt>
    <dgm:pt modelId="{D669B95B-B2DD-40C7-A76F-5C241115D609}" type="pres">
      <dgm:prSet presAssocID="{9CC6F186-E2F4-4AEF-97E6-68B7862D7F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處理器"/>
        </a:ext>
      </dgm:extLst>
    </dgm:pt>
    <dgm:pt modelId="{09D0B102-45E7-45E8-B910-DD25E7E838A8}" type="pres">
      <dgm:prSet presAssocID="{9CC6F186-E2F4-4AEF-97E6-68B7862D7F19}" presName="spaceRect" presStyleCnt="0"/>
      <dgm:spPr/>
    </dgm:pt>
    <dgm:pt modelId="{BA4FD743-2712-4101-AA87-E20AE464425F}" type="pres">
      <dgm:prSet presAssocID="{9CC6F186-E2F4-4AEF-97E6-68B7862D7F1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437264-9D28-4A02-A6BB-EFE43C5A15A2}" srcId="{F1813342-54DF-4D15-B71F-C89F79905F10}" destId="{C053740D-2E91-435F-8C8B-602961152596}" srcOrd="1" destOrd="0" parTransId="{EC741604-DA27-470B-8498-327CA60B5822}" sibTransId="{686589EF-848A-454C-946D-992C1980DD72}"/>
    <dgm:cxn modelId="{83DEE681-2CF1-4687-BD1C-49408A22E55F}" type="presOf" srcId="{0DCCE7A0-6139-48FF-8716-984765233D5C}" destId="{3A1B2D8C-3308-4C1D-BB4D-F0F7ACF0AFFF}" srcOrd="0" destOrd="0" presId="urn:microsoft.com/office/officeart/2018/2/layout/IconVerticalSolidList"/>
    <dgm:cxn modelId="{7CD8E08B-FB61-47F2-BE29-2C899E25FC65}" srcId="{F1813342-54DF-4D15-B71F-C89F79905F10}" destId="{0DCCE7A0-6139-48FF-8716-984765233D5C}" srcOrd="0" destOrd="0" parTransId="{75C05722-6778-41C4-B23E-544C74E10418}" sibTransId="{DD0ACFAD-0FEE-435D-B26B-A2DAD9664813}"/>
    <dgm:cxn modelId="{68C75A98-0D65-4505-AC9A-FB9DE6EDC310}" type="presOf" srcId="{F1813342-54DF-4D15-B71F-C89F79905F10}" destId="{E5412554-6961-4C83-8A49-BA9E5A7FFD90}" srcOrd="0" destOrd="0" presId="urn:microsoft.com/office/officeart/2018/2/layout/IconVerticalSolidList"/>
    <dgm:cxn modelId="{B143E3A1-3A5A-4347-AC38-9C187F087E61}" srcId="{F1813342-54DF-4D15-B71F-C89F79905F10}" destId="{9CC6F186-E2F4-4AEF-97E6-68B7862D7F19}" srcOrd="2" destOrd="0" parTransId="{FF882602-1E02-4802-8440-237D3A8275DD}" sibTransId="{CE552E33-05A7-4378-B824-69CF589F3C63}"/>
    <dgm:cxn modelId="{27A182B0-0B07-4024-AC2E-06C2C45B1040}" type="presOf" srcId="{C053740D-2E91-435F-8C8B-602961152596}" destId="{7D5BCCCE-694C-4397-9C8B-7E1C46C3F19D}" srcOrd="0" destOrd="0" presId="urn:microsoft.com/office/officeart/2018/2/layout/IconVerticalSolidList"/>
    <dgm:cxn modelId="{F81E9FB0-C587-40C2-9625-41873F3725D1}" type="presOf" srcId="{9CC6F186-E2F4-4AEF-97E6-68B7862D7F19}" destId="{BA4FD743-2712-4101-AA87-E20AE464425F}" srcOrd="0" destOrd="0" presId="urn:microsoft.com/office/officeart/2018/2/layout/IconVerticalSolidList"/>
    <dgm:cxn modelId="{668DFB26-37AC-4542-B5D1-D224509C124E}" type="presParOf" srcId="{E5412554-6961-4C83-8A49-BA9E5A7FFD90}" destId="{590080E6-A899-405F-A935-BE7E16E3D4C4}" srcOrd="0" destOrd="0" presId="urn:microsoft.com/office/officeart/2018/2/layout/IconVerticalSolidList"/>
    <dgm:cxn modelId="{56C0C763-A9D3-413E-9FFE-2AC80E473F95}" type="presParOf" srcId="{590080E6-A899-405F-A935-BE7E16E3D4C4}" destId="{D879B494-2D27-4D12-9C70-763EEAD2F08B}" srcOrd="0" destOrd="0" presId="urn:microsoft.com/office/officeart/2018/2/layout/IconVerticalSolidList"/>
    <dgm:cxn modelId="{649B40F6-35DF-4FDE-B2E8-79D0FE9AA93D}" type="presParOf" srcId="{590080E6-A899-405F-A935-BE7E16E3D4C4}" destId="{4B169DDA-5731-4926-B521-4B65F786FB02}" srcOrd="1" destOrd="0" presId="urn:microsoft.com/office/officeart/2018/2/layout/IconVerticalSolidList"/>
    <dgm:cxn modelId="{07FC5B64-E5BD-4060-ABE6-3A98114F7B6A}" type="presParOf" srcId="{590080E6-A899-405F-A935-BE7E16E3D4C4}" destId="{B20F71F9-ECD5-43CE-A082-E8F559FD5CC4}" srcOrd="2" destOrd="0" presId="urn:microsoft.com/office/officeart/2018/2/layout/IconVerticalSolidList"/>
    <dgm:cxn modelId="{0E24BDB0-18CB-4788-8889-C07FA2C92130}" type="presParOf" srcId="{590080E6-A899-405F-A935-BE7E16E3D4C4}" destId="{3A1B2D8C-3308-4C1D-BB4D-F0F7ACF0AFFF}" srcOrd="3" destOrd="0" presId="urn:microsoft.com/office/officeart/2018/2/layout/IconVerticalSolidList"/>
    <dgm:cxn modelId="{3E46CD07-B866-42F1-B663-2428F9FBFD90}" type="presParOf" srcId="{E5412554-6961-4C83-8A49-BA9E5A7FFD90}" destId="{E4E23898-5A3D-4B50-9564-97572E525B5A}" srcOrd="1" destOrd="0" presId="urn:microsoft.com/office/officeart/2018/2/layout/IconVerticalSolidList"/>
    <dgm:cxn modelId="{81A95A4A-4541-4974-970B-7CD0B034597D}" type="presParOf" srcId="{E5412554-6961-4C83-8A49-BA9E5A7FFD90}" destId="{F1502CFF-3A8D-482D-BE32-180785566F76}" srcOrd="2" destOrd="0" presId="urn:microsoft.com/office/officeart/2018/2/layout/IconVerticalSolidList"/>
    <dgm:cxn modelId="{C5A64AEA-7C86-40D0-9E5D-DC75EC2B6BC3}" type="presParOf" srcId="{F1502CFF-3A8D-482D-BE32-180785566F76}" destId="{D24CD3D9-F9EE-46A9-B43E-F3FD09A769C5}" srcOrd="0" destOrd="0" presId="urn:microsoft.com/office/officeart/2018/2/layout/IconVerticalSolidList"/>
    <dgm:cxn modelId="{EA178956-3853-4D6A-B4AF-6EA8E1FD4D41}" type="presParOf" srcId="{F1502CFF-3A8D-482D-BE32-180785566F76}" destId="{9FB85A74-0DC4-406F-848C-E8BFD9D04F4B}" srcOrd="1" destOrd="0" presId="urn:microsoft.com/office/officeart/2018/2/layout/IconVerticalSolidList"/>
    <dgm:cxn modelId="{9A55F65E-FA25-48DD-AA0B-89115A391210}" type="presParOf" srcId="{F1502CFF-3A8D-482D-BE32-180785566F76}" destId="{9BF10F75-801C-4B9A-807C-73D44A0CB8F9}" srcOrd="2" destOrd="0" presId="urn:microsoft.com/office/officeart/2018/2/layout/IconVerticalSolidList"/>
    <dgm:cxn modelId="{D89986BC-1667-49CE-BF5A-737A59B5BBB8}" type="presParOf" srcId="{F1502CFF-3A8D-482D-BE32-180785566F76}" destId="{7D5BCCCE-694C-4397-9C8B-7E1C46C3F19D}" srcOrd="3" destOrd="0" presId="urn:microsoft.com/office/officeart/2018/2/layout/IconVerticalSolidList"/>
    <dgm:cxn modelId="{A2E72309-B274-481B-AB97-7180B46488AA}" type="presParOf" srcId="{E5412554-6961-4C83-8A49-BA9E5A7FFD90}" destId="{723AE84C-D58F-4514-B5EB-080F31ED5CB4}" srcOrd="3" destOrd="0" presId="urn:microsoft.com/office/officeart/2018/2/layout/IconVerticalSolidList"/>
    <dgm:cxn modelId="{BA76DAC9-123C-4B84-97D2-6EFDE1C4A15F}" type="presParOf" srcId="{E5412554-6961-4C83-8A49-BA9E5A7FFD90}" destId="{2294E0E7-E929-4756-9E20-1B58BB0F7093}" srcOrd="4" destOrd="0" presId="urn:microsoft.com/office/officeart/2018/2/layout/IconVerticalSolidList"/>
    <dgm:cxn modelId="{C19249B9-2F97-4846-B866-21DBF0ABA437}" type="presParOf" srcId="{2294E0E7-E929-4756-9E20-1B58BB0F7093}" destId="{6B4AD1AE-722B-48A1-9246-12A43621CB26}" srcOrd="0" destOrd="0" presId="urn:microsoft.com/office/officeart/2018/2/layout/IconVerticalSolidList"/>
    <dgm:cxn modelId="{C540D126-EF22-4586-9E2E-7F88E9F0AFD4}" type="presParOf" srcId="{2294E0E7-E929-4756-9E20-1B58BB0F7093}" destId="{D669B95B-B2DD-40C7-A76F-5C241115D609}" srcOrd="1" destOrd="0" presId="urn:microsoft.com/office/officeart/2018/2/layout/IconVerticalSolidList"/>
    <dgm:cxn modelId="{5AC27099-1E02-4FF8-9088-A60195946626}" type="presParOf" srcId="{2294E0E7-E929-4756-9E20-1B58BB0F7093}" destId="{09D0B102-45E7-45E8-B910-DD25E7E838A8}" srcOrd="2" destOrd="0" presId="urn:microsoft.com/office/officeart/2018/2/layout/IconVerticalSolidList"/>
    <dgm:cxn modelId="{863C65C3-7272-4B61-9577-8F7144C35BEC}" type="presParOf" srcId="{2294E0E7-E929-4756-9E20-1B58BB0F7093}" destId="{BA4FD743-2712-4101-AA87-E20AE46442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B8BCD2-3BCF-4BFA-9F3C-AC1573420B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726A7E-85CB-418B-AAD1-0941B5051CD1}">
      <dgm:prSet/>
      <dgm:spPr/>
      <dgm:t>
        <a:bodyPr/>
        <a:lstStyle/>
        <a:p>
          <a:r>
            <a:rPr lang="en-US"/>
            <a:t>There are two parts to compilation: analysis &amp; synthesis.</a:t>
          </a:r>
        </a:p>
      </dgm:t>
    </dgm:pt>
    <dgm:pt modelId="{09D7F598-BD87-4156-8C0A-5215CA49B77D}" type="parTrans" cxnId="{F4E3DEA8-7A1B-4C0B-BA8F-1B479A5F4332}">
      <dgm:prSet/>
      <dgm:spPr/>
      <dgm:t>
        <a:bodyPr/>
        <a:lstStyle/>
        <a:p>
          <a:endParaRPr lang="en-US"/>
        </a:p>
      </dgm:t>
    </dgm:pt>
    <dgm:pt modelId="{0C58055F-1610-4E24-94F7-F3F7EEDB8DF0}" type="sibTrans" cxnId="{F4E3DEA8-7A1B-4C0B-BA8F-1B479A5F4332}">
      <dgm:prSet/>
      <dgm:spPr/>
      <dgm:t>
        <a:bodyPr/>
        <a:lstStyle/>
        <a:p>
          <a:endParaRPr lang="en-US"/>
        </a:p>
      </dgm:t>
    </dgm:pt>
    <dgm:pt modelId="{8C48768B-1E7B-409E-BAD0-AE5D54BA70DA}">
      <dgm:prSet/>
      <dgm:spPr/>
      <dgm:t>
        <a:bodyPr/>
        <a:lstStyle/>
        <a:p>
          <a:r>
            <a:rPr lang="en-US" dirty="0"/>
            <a:t>During analysis, the operations implied by the source program are determined and recorded in a hierarchical structure called a tree. </a:t>
          </a:r>
        </a:p>
      </dgm:t>
    </dgm:pt>
    <dgm:pt modelId="{BE628265-3F09-40D4-92D4-02FB241CC5B8}" type="parTrans" cxnId="{14F1D2BD-757B-4D51-9A5C-6F463C149B60}">
      <dgm:prSet/>
      <dgm:spPr/>
      <dgm:t>
        <a:bodyPr/>
        <a:lstStyle/>
        <a:p>
          <a:endParaRPr lang="en-US"/>
        </a:p>
      </dgm:t>
    </dgm:pt>
    <dgm:pt modelId="{8FB2C1E0-F85F-4DD7-B124-C7F935091007}" type="sibTrans" cxnId="{14F1D2BD-757B-4D51-9A5C-6F463C149B60}">
      <dgm:prSet/>
      <dgm:spPr/>
      <dgm:t>
        <a:bodyPr/>
        <a:lstStyle/>
        <a:p>
          <a:endParaRPr lang="en-US"/>
        </a:p>
      </dgm:t>
    </dgm:pt>
    <dgm:pt modelId="{D1E431F0-9BCF-4915-9FD3-6E9228B03209}">
      <dgm:prSet/>
      <dgm:spPr/>
      <dgm:t>
        <a:bodyPr/>
        <a:lstStyle/>
        <a:p>
          <a:r>
            <a:rPr lang="en-US"/>
            <a:t>During synthesis, the operations involved in producing translated code.</a:t>
          </a:r>
        </a:p>
      </dgm:t>
    </dgm:pt>
    <dgm:pt modelId="{AB274C82-9808-45A7-A54E-8A2B1F0A470B}" type="parTrans" cxnId="{8744E939-3DB2-4727-8AAD-9C09D581DB33}">
      <dgm:prSet/>
      <dgm:spPr/>
      <dgm:t>
        <a:bodyPr/>
        <a:lstStyle/>
        <a:p>
          <a:endParaRPr lang="en-US"/>
        </a:p>
      </dgm:t>
    </dgm:pt>
    <dgm:pt modelId="{41C27944-8545-463E-A515-DA2A3E053E4F}" type="sibTrans" cxnId="{8744E939-3DB2-4727-8AAD-9C09D581DB33}">
      <dgm:prSet/>
      <dgm:spPr/>
      <dgm:t>
        <a:bodyPr/>
        <a:lstStyle/>
        <a:p>
          <a:endParaRPr lang="en-US"/>
        </a:p>
      </dgm:t>
    </dgm:pt>
    <dgm:pt modelId="{3D0B311C-6D0D-4929-B01D-A0EFFCD3C536}" type="pres">
      <dgm:prSet presAssocID="{F1B8BCD2-3BCF-4BFA-9F3C-AC1573420BB4}" presName="root" presStyleCnt="0">
        <dgm:presLayoutVars>
          <dgm:dir/>
          <dgm:resizeHandles val="exact"/>
        </dgm:presLayoutVars>
      </dgm:prSet>
      <dgm:spPr/>
    </dgm:pt>
    <dgm:pt modelId="{50F31D2E-302C-48DD-AD9C-D3027D2A2AAC}" type="pres">
      <dgm:prSet presAssocID="{3E726A7E-85CB-418B-AAD1-0941B5051CD1}" presName="compNode" presStyleCnt="0"/>
      <dgm:spPr/>
    </dgm:pt>
    <dgm:pt modelId="{16A16FAF-A5D4-4A3F-86F7-217C945AF97F}" type="pres">
      <dgm:prSet presAssocID="{3E726A7E-85CB-418B-AAD1-0941B5051CD1}" presName="bgRect" presStyleLbl="bgShp" presStyleIdx="0" presStyleCnt="3"/>
      <dgm:spPr/>
    </dgm:pt>
    <dgm:pt modelId="{AF868C12-D305-4C68-A44E-33E00F90B0BE}" type="pres">
      <dgm:prSet presAssocID="{3E726A7E-85CB-418B-AAD1-0941B5051C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科學家"/>
        </a:ext>
      </dgm:extLst>
    </dgm:pt>
    <dgm:pt modelId="{AE2F3AE7-E86A-4B9D-BDFD-3E8BE4F300F8}" type="pres">
      <dgm:prSet presAssocID="{3E726A7E-85CB-418B-AAD1-0941B5051CD1}" presName="spaceRect" presStyleCnt="0"/>
      <dgm:spPr/>
    </dgm:pt>
    <dgm:pt modelId="{FDBE438F-5AD7-4B36-A6C5-1343F2044D38}" type="pres">
      <dgm:prSet presAssocID="{3E726A7E-85CB-418B-AAD1-0941B5051CD1}" presName="parTx" presStyleLbl="revTx" presStyleIdx="0" presStyleCnt="3">
        <dgm:presLayoutVars>
          <dgm:chMax val="0"/>
          <dgm:chPref val="0"/>
        </dgm:presLayoutVars>
      </dgm:prSet>
      <dgm:spPr/>
    </dgm:pt>
    <dgm:pt modelId="{47CC944C-86F9-42F7-B25C-1F7A844F3C41}" type="pres">
      <dgm:prSet presAssocID="{0C58055F-1610-4E24-94F7-F3F7EEDB8DF0}" presName="sibTrans" presStyleCnt="0"/>
      <dgm:spPr/>
    </dgm:pt>
    <dgm:pt modelId="{8DC6CC0B-14C7-4307-847F-47DE17AE74CE}" type="pres">
      <dgm:prSet presAssocID="{8C48768B-1E7B-409E-BAD0-AE5D54BA70DA}" presName="compNode" presStyleCnt="0"/>
      <dgm:spPr/>
    </dgm:pt>
    <dgm:pt modelId="{B5386C01-A20E-46AD-9433-E5485061789B}" type="pres">
      <dgm:prSet presAssocID="{8C48768B-1E7B-409E-BAD0-AE5D54BA70DA}" presName="bgRect" presStyleLbl="bgShp" presStyleIdx="1" presStyleCnt="3"/>
      <dgm:spPr/>
    </dgm:pt>
    <dgm:pt modelId="{EE62F77B-F573-4094-AB63-D52D5616B48A}" type="pres">
      <dgm:prSet presAssocID="{8C48768B-1E7B-409E-BAD0-AE5D54BA70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階層圖"/>
        </a:ext>
      </dgm:extLst>
    </dgm:pt>
    <dgm:pt modelId="{CFEDCFB0-570D-4847-B007-5220932E45FA}" type="pres">
      <dgm:prSet presAssocID="{8C48768B-1E7B-409E-BAD0-AE5D54BA70DA}" presName="spaceRect" presStyleCnt="0"/>
      <dgm:spPr/>
    </dgm:pt>
    <dgm:pt modelId="{C1169396-FB57-46B0-BEA3-E046D88F1AAC}" type="pres">
      <dgm:prSet presAssocID="{8C48768B-1E7B-409E-BAD0-AE5D54BA70DA}" presName="parTx" presStyleLbl="revTx" presStyleIdx="1" presStyleCnt="3">
        <dgm:presLayoutVars>
          <dgm:chMax val="0"/>
          <dgm:chPref val="0"/>
        </dgm:presLayoutVars>
      </dgm:prSet>
      <dgm:spPr/>
    </dgm:pt>
    <dgm:pt modelId="{6BB8E3F8-F740-4AC9-B55F-2E066EA6E6A0}" type="pres">
      <dgm:prSet presAssocID="{8FB2C1E0-F85F-4DD7-B124-C7F935091007}" presName="sibTrans" presStyleCnt="0"/>
      <dgm:spPr/>
    </dgm:pt>
    <dgm:pt modelId="{95BBFEA3-8E2F-45BF-92B5-7369AA845675}" type="pres">
      <dgm:prSet presAssocID="{D1E431F0-9BCF-4915-9FD3-6E9228B03209}" presName="compNode" presStyleCnt="0"/>
      <dgm:spPr/>
    </dgm:pt>
    <dgm:pt modelId="{33DCB91C-938F-4F01-A9FE-539D90AF84CA}" type="pres">
      <dgm:prSet presAssocID="{D1E431F0-9BCF-4915-9FD3-6E9228B03209}" presName="bgRect" presStyleLbl="bgShp" presStyleIdx="2" presStyleCnt="3"/>
      <dgm:spPr/>
    </dgm:pt>
    <dgm:pt modelId="{E271BD94-F33B-4B76-8551-12F04A5AAEDE}" type="pres">
      <dgm:prSet presAssocID="{D1E431F0-9BCF-4915-9FD3-6E9228B032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燒杯"/>
        </a:ext>
      </dgm:extLst>
    </dgm:pt>
    <dgm:pt modelId="{094BEAD7-3FA3-426F-AAE3-866E88FD53E2}" type="pres">
      <dgm:prSet presAssocID="{D1E431F0-9BCF-4915-9FD3-6E9228B03209}" presName="spaceRect" presStyleCnt="0"/>
      <dgm:spPr/>
    </dgm:pt>
    <dgm:pt modelId="{C6C5BE01-EE1F-4329-8423-EFCD91313923}" type="pres">
      <dgm:prSet presAssocID="{D1E431F0-9BCF-4915-9FD3-6E9228B032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8A350D-1BA8-49E1-B3B9-E8B67C298738}" type="presOf" srcId="{8C48768B-1E7B-409E-BAD0-AE5D54BA70DA}" destId="{C1169396-FB57-46B0-BEA3-E046D88F1AAC}" srcOrd="0" destOrd="0" presId="urn:microsoft.com/office/officeart/2018/2/layout/IconVerticalSolidList"/>
    <dgm:cxn modelId="{35CFD524-74B7-4BA1-BEB9-510B29D18A86}" type="presOf" srcId="{F1B8BCD2-3BCF-4BFA-9F3C-AC1573420BB4}" destId="{3D0B311C-6D0D-4929-B01D-A0EFFCD3C536}" srcOrd="0" destOrd="0" presId="urn:microsoft.com/office/officeart/2018/2/layout/IconVerticalSolidList"/>
    <dgm:cxn modelId="{8744E939-3DB2-4727-8AAD-9C09D581DB33}" srcId="{F1B8BCD2-3BCF-4BFA-9F3C-AC1573420BB4}" destId="{D1E431F0-9BCF-4915-9FD3-6E9228B03209}" srcOrd="2" destOrd="0" parTransId="{AB274C82-9808-45A7-A54E-8A2B1F0A470B}" sibTransId="{41C27944-8545-463E-A515-DA2A3E053E4F}"/>
    <dgm:cxn modelId="{30FA996F-67F8-4E6C-B7B5-483EE8780B70}" type="presOf" srcId="{3E726A7E-85CB-418B-AAD1-0941B5051CD1}" destId="{FDBE438F-5AD7-4B36-A6C5-1343F2044D38}" srcOrd="0" destOrd="0" presId="urn:microsoft.com/office/officeart/2018/2/layout/IconVerticalSolidList"/>
    <dgm:cxn modelId="{DDDB6191-341F-41C3-95F2-20AD46E2E626}" type="presOf" srcId="{D1E431F0-9BCF-4915-9FD3-6E9228B03209}" destId="{C6C5BE01-EE1F-4329-8423-EFCD91313923}" srcOrd="0" destOrd="0" presId="urn:microsoft.com/office/officeart/2018/2/layout/IconVerticalSolidList"/>
    <dgm:cxn modelId="{F4E3DEA8-7A1B-4C0B-BA8F-1B479A5F4332}" srcId="{F1B8BCD2-3BCF-4BFA-9F3C-AC1573420BB4}" destId="{3E726A7E-85CB-418B-AAD1-0941B5051CD1}" srcOrd="0" destOrd="0" parTransId="{09D7F598-BD87-4156-8C0A-5215CA49B77D}" sibTransId="{0C58055F-1610-4E24-94F7-F3F7EEDB8DF0}"/>
    <dgm:cxn modelId="{14F1D2BD-757B-4D51-9A5C-6F463C149B60}" srcId="{F1B8BCD2-3BCF-4BFA-9F3C-AC1573420BB4}" destId="{8C48768B-1E7B-409E-BAD0-AE5D54BA70DA}" srcOrd="1" destOrd="0" parTransId="{BE628265-3F09-40D4-92D4-02FB241CC5B8}" sibTransId="{8FB2C1E0-F85F-4DD7-B124-C7F935091007}"/>
    <dgm:cxn modelId="{45AAEA34-5C80-4E22-B225-AF9B4A68D74B}" type="presParOf" srcId="{3D0B311C-6D0D-4929-B01D-A0EFFCD3C536}" destId="{50F31D2E-302C-48DD-AD9C-D3027D2A2AAC}" srcOrd="0" destOrd="0" presId="urn:microsoft.com/office/officeart/2018/2/layout/IconVerticalSolidList"/>
    <dgm:cxn modelId="{941EE707-E6FB-4AB1-80C3-77198341C7ED}" type="presParOf" srcId="{50F31D2E-302C-48DD-AD9C-D3027D2A2AAC}" destId="{16A16FAF-A5D4-4A3F-86F7-217C945AF97F}" srcOrd="0" destOrd="0" presId="urn:microsoft.com/office/officeart/2018/2/layout/IconVerticalSolidList"/>
    <dgm:cxn modelId="{3BF1311B-1A18-42FA-B285-C91AC5CECB85}" type="presParOf" srcId="{50F31D2E-302C-48DD-AD9C-D3027D2A2AAC}" destId="{AF868C12-D305-4C68-A44E-33E00F90B0BE}" srcOrd="1" destOrd="0" presId="urn:microsoft.com/office/officeart/2018/2/layout/IconVerticalSolidList"/>
    <dgm:cxn modelId="{013ED1F0-CC08-4C08-8BAE-4F5189583CC9}" type="presParOf" srcId="{50F31D2E-302C-48DD-AD9C-D3027D2A2AAC}" destId="{AE2F3AE7-E86A-4B9D-BDFD-3E8BE4F300F8}" srcOrd="2" destOrd="0" presId="urn:microsoft.com/office/officeart/2018/2/layout/IconVerticalSolidList"/>
    <dgm:cxn modelId="{08CF0203-E902-4226-8A76-A953C509B295}" type="presParOf" srcId="{50F31D2E-302C-48DD-AD9C-D3027D2A2AAC}" destId="{FDBE438F-5AD7-4B36-A6C5-1343F2044D38}" srcOrd="3" destOrd="0" presId="urn:microsoft.com/office/officeart/2018/2/layout/IconVerticalSolidList"/>
    <dgm:cxn modelId="{A2514E88-D081-457F-9F9A-8967905D1145}" type="presParOf" srcId="{3D0B311C-6D0D-4929-B01D-A0EFFCD3C536}" destId="{47CC944C-86F9-42F7-B25C-1F7A844F3C41}" srcOrd="1" destOrd="0" presId="urn:microsoft.com/office/officeart/2018/2/layout/IconVerticalSolidList"/>
    <dgm:cxn modelId="{08A86A1A-E055-4DC4-A5F8-93EF9CDBE227}" type="presParOf" srcId="{3D0B311C-6D0D-4929-B01D-A0EFFCD3C536}" destId="{8DC6CC0B-14C7-4307-847F-47DE17AE74CE}" srcOrd="2" destOrd="0" presId="urn:microsoft.com/office/officeart/2018/2/layout/IconVerticalSolidList"/>
    <dgm:cxn modelId="{C9832379-75FF-475F-B437-7ED394CBD163}" type="presParOf" srcId="{8DC6CC0B-14C7-4307-847F-47DE17AE74CE}" destId="{B5386C01-A20E-46AD-9433-E5485061789B}" srcOrd="0" destOrd="0" presId="urn:microsoft.com/office/officeart/2018/2/layout/IconVerticalSolidList"/>
    <dgm:cxn modelId="{C0A7D798-592E-4EAA-8AF5-6B9DB12FC2C4}" type="presParOf" srcId="{8DC6CC0B-14C7-4307-847F-47DE17AE74CE}" destId="{EE62F77B-F573-4094-AB63-D52D5616B48A}" srcOrd="1" destOrd="0" presId="urn:microsoft.com/office/officeart/2018/2/layout/IconVerticalSolidList"/>
    <dgm:cxn modelId="{8355B51A-AFA1-47FD-AE93-A7A582DD0903}" type="presParOf" srcId="{8DC6CC0B-14C7-4307-847F-47DE17AE74CE}" destId="{CFEDCFB0-570D-4847-B007-5220932E45FA}" srcOrd="2" destOrd="0" presId="urn:microsoft.com/office/officeart/2018/2/layout/IconVerticalSolidList"/>
    <dgm:cxn modelId="{51AE2CFF-1BFF-46F9-9200-0E428E62A109}" type="presParOf" srcId="{8DC6CC0B-14C7-4307-847F-47DE17AE74CE}" destId="{C1169396-FB57-46B0-BEA3-E046D88F1AAC}" srcOrd="3" destOrd="0" presId="urn:microsoft.com/office/officeart/2018/2/layout/IconVerticalSolidList"/>
    <dgm:cxn modelId="{A1B276BC-80E4-4344-9095-31F5368F70F6}" type="presParOf" srcId="{3D0B311C-6D0D-4929-B01D-A0EFFCD3C536}" destId="{6BB8E3F8-F740-4AC9-B55F-2E066EA6E6A0}" srcOrd="3" destOrd="0" presId="urn:microsoft.com/office/officeart/2018/2/layout/IconVerticalSolidList"/>
    <dgm:cxn modelId="{8DD633F0-5D9D-42AC-AB5D-56B33F5A9046}" type="presParOf" srcId="{3D0B311C-6D0D-4929-B01D-A0EFFCD3C536}" destId="{95BBFEA3-8E2F-45BF-92B5-7369AA845675}" srcOrd="4" destOrd="0" presId="urn:microsoft.com/office/officeart/2018/2/layout/IconVerticalSolidList"/>
    <dgm:cxn modelId="{F829CFEA-D71B-49C3-BDB2-4AA27F06E099}" type="presParOf" srcId="{95BBFEA3-8E2F-45BF-92B5-7369AA845675}" destId="{33DCB91C-938F-4F01-A9FE-539D90AF84CA}" srcOrd="0" destOrd="0" presId="urn:microsoft.com/office/officeart/2018/2/layout/IconVerticalSolidList"/>
    <dgm:cxn modelId="{68525194-845B-43B7-B0B9-19E73C044DD7}" type="presParOf" srcId="{95BBFEA3-8E2F-45BF-92B5-7369AA845675}" destId="{E271BD94-F33B-4B76-8551-12F04A5AAEDE}" srcOrd="1" destOrd="0" presId="urn:microsoft.com/office/officeart/2018/2/layout/IconVerticalSolidList"/>
    <dgm:cxn modelId="{8918838F-99D1-4EC6-8E3D-1B9F4E8E2599}" type="presParOf" srcId="{95BBFEA3-8E2F-45BF-92B5-7369AA845675}" destId="{094BEAD7-3FA3-426F-AAE3-866E88FD53E2}" srcOrd="2" destOrd="0" presId="urn:microsoft.com/office/officeart/2018/2/layout/IconVerticalSolidList"/>
    <dgm:cxn modelId="{18DEF1DF-B4C3-4B37-88C9-E58297E80B00}" type="presParOf" srcId="{95BBFEA3-8E2F-45BF-92B5-7369AA845675}" destId="{C6C5BE01-EE1F-4329-8423-EFCD913139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53480-B5C3-40F6-A483-2823050D26E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E082AE2-0AA1-4E0F-AC4E-148866DB9A21}">
      <dgm:prSet/>
      <dgm:spPr/>
      <dgm:t>
        <a:bodyPr/>
        <a:lstStyle/>
        <a:p>
          <a:r>
            <a:rPr lang="en-US"/>
            <a:t>Usually specified (described) by sequence of regular expression.</a:t>
          </a:r>
        </a:p>
      </dgm:t>
    </dgm:pt>
    <dgm:pt modelId="{1D324A1E-915C-41FB-B240-AB2C13430CAB}" type="parTrans" cxnId="{07586E6A-FC7A-4DF5-9B57-0DFEF88743B7}">
      <dgm:prSet/>
      <dgm:spPr/>
      <dgm:t>
        <a:bodyPr/>
        <a:lstStyle/>
        <a:p>
          <a:endParaRPr lang="en-US"/>
        </a:p>
      </dgm:t>
    </dgm:pt>
    <dgm:pt modelId="{2F581175-E86F-4BA2-A1FC-60B99409AD37}" type="sibTrans" cxnId="{07586E6A-FC7A-4DF5-9B57-0DFEF88743B7}">
      <dgm:prSet/>
      <dgm:spPr/>
      <dgm:t>
        <a:bodyPr/>
        <a:lstStyle/>
        <a:p>
          <a:endParaRPr lang="en-US"/>
        </a:p>
      </dgm:t>
    </dgm:pt>
    <dgm:pt modelId="{CE366DF7-5BA1-45AF-9896-4CC94AED6122}">
      <dgm:prSet/>
      <dgm:spPr/>
      <dgm:t>
        <a:bodyPr/>
        <a:lstStyle/>
        <a:p>
          <a:r>
            <a:rPr lang="en-US"/>
            <a:t>Lexical structures are analyzed via finite state automata.</a:t>
          </a:r>
        </a:p>
      </dgm:t>
    </dgm:pt>
    <dgm:pt modelId="{DB089035-D5B4-49B9-BEDA-7DC145E3D4B6}" type="parTrans" cxnId="{A81BBAC9-DECE-46DB-BF49-4DEDAA07DFD7}">
      <dgm:prSet/>
      <dgm:spPr/>
      <dgm:t>
        <a:bodyPr/>
        <a:lstStyle/>
        <a:p>
          <a:endParaRPr lang="en-US"/>
        </a:p>
      </dgm:t>
    </dgm:pt>
    <dgm:pt modelId="{09724159-EE9C-4550-AD1D-F1D9297FE864}" type="sibTrans" cxnId="{A81BBAC9-DECE-46DB-BF49-4DEDAA07DFD7}">
      <dgm:prSet/>
      <dgm:spPr/>
      <dgm:t>
        <a:bodyPr/>
        <a:lstStyle/>
        <a:p>
          <a:endParaRPr lang="en-US"/>
        </a:p>
      </dgm:t>
    </dgm:pt>
    <dgm:pt modelId="{38368309-62D1-4E84-8D83-66E736536108}">
      <dgm:prSet/>
      <dgm:spPr/>
      <dgm:t>
        <a:bodyPr/>
        <a:lstStyle/>
        <a:p>
          <a:r>
            <a:rPr lang="en-US"/>
            <a:t>But it has the look-ahead requirement.</a:t>
          </a:r>
          <a:br>
            <a:rPr lang="en-US"/>
          </a:br>
          <a:r>
            <a:rPr lang="en-US"/>
            <a:t>(To recognize a token the scanner may need to look more characters ahead of the token.) </a:t>
          </a:r>
        </a:p>
      </dgm:t>
    </dgm:pt>
    <dgm:pt modelId="{B7FD7C51-BC41-46C0-8A62-9FDA6AE140A6}" type="parTrans" cxnId="{15EA9D99-7DCA-47C5-904E-7F5CC0BDC49E}">
      <dgm:prSet/>
      <dgm:spPr/>
      <dgm:t>
        <a:bodyPr/>
        <a:lstStyle/>
        <a:p>
          <a:endParaRPr lang="en-US"/>
        </a:p>
      </dgm:t>
    </dgm:pt>
    <dgm:pt modelId="{0400A55B-9BAA-435A-AFC4-D7E171A4130B}" type="sibTrans" cxnId="{15EA9D99-7DCA-47C5-904E-7F5CC0BDC49E}">
      <dgm:prSet/>
      <dgm:spPr/>
      <dgm:t>
        <a:bodyPr/>
        <a:lstStyle/>
        <a:p>
          <a:endParaRPr lang="en-US"/>
        </a:p>
      </dgm:t>
    </dgm:pt>
    <dgm:pt modelId="{1A9CDF77-41EA-4892-B6D6-379E29B10702}" type="pres">
      <dgm:prSet presAssocID="{14053480-B5C3-40F6-A483-2823050D26E8}" presName="root" presStyleCnt="0">
        <dgm:presLayoutVars>
          <dgm:dir/>
          <dgm:resizeHandles val="exact"/>
        </dgm:presLayoutVars>
      </dgm:prSet>
      <dgm:spPr/>
    </dgm:pt>
    <dgm:pt modelId="{87FE3453-7051-4590-933D-7AB23B2DF8A1}" type="pres">
      <dgm:prSet presAssocID="{0E082AE2-0AA1-4E0F-AC4E-148866DB9A21}" presName="compNode" presStyleCnt="0"/>
      <dgm:spPr/>
    </dgm:pt>
    <dgm:pt modelId="{115884B2-3DAF-4A61-A424-9345AC590A26}" type="pres">
      <dgm:prSet presAssocID="{0E082AE2-0AA1-4E0F-AC4E-148866DB9A21}" presName="bgRect" presStyleLbl="bgShp" presStyleIdx="0" presStyleCnt="3"/>
      <dgm:spPr/>
    </dgm:pt>
    <dgm:pt modelId="{2D61F212-87B0-4CE9-BC0C-3268EBB0B06C}" type="pres">
      <dgm:prSet presAssocID="{0E082AE2-0AA1-4E0F-AC4E-148866DB9A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文件"/>
        </a:ext>
      </dgm:extLst>
    </dgm:pt>
    <dgm:pt modelId="{FC0A024D-074B-48CA-9261-47DF7B052A26}" type="pres">
      <dgm:prSet presAssocID="{0E082AE2-0AA1-4E0F-AC4E-148866DB9A21}" presName="spaceRect" presStyleCnt="0"/>
      <dgm:spPr/>
    </dgm:pt>
    <dgm:pt modelId="{6DABEB1B-5F77-46A0-947E-D343B87A8B16}" type="pres">
      <dgm:prSet presAssocID="{0E082AE2-0AA1-4E0F-AC4E-148866DB9A21}" presName="parTx" presStyleLbl="revTx" presStyleIdx="0" presStyleCnt="3">
        <dgm:presLayoutVars>
          <dgm:chMax val="0"/>
          <dgm:chPref val="0"/>
        </dgm:presLayoutVars>
      </dgm:prSet>
      <dgm:spPr/>
    </dgm:pt>
    <dgm:pt modelId="{77888AF2-C93B-4E96-B06A-6B1C1D140CF4}" type="pres">
      <dgm:prSet presAssocID="{2F581175-E86F-4BA2-A1FC-60B99409AD37}" presName="sibTrans" presStyleCnt="0"/>
      <dgm:spPr/>
    </dgm:pt>
    <dgm:pt modelId="{C73A8C3D-DF63-4506-8FC8-638EF654F6FF}" type="pres">
      <dgm:prSet presAssocID="{CE366DF7-5BA1-45AF-9896-4CC94AED6122}" presName="compNode" presStyleCnt="0"/>
      <dgm:spPr/>
    </dgm:pt>
    <dgm:pt modelId="{01D76F26-D65C-4A0B-AD65-038AB04215CF}" type="pres">
      <dgm:prSet presAssocID="{CE366DF7-5BA1-45AF-9896-4CC94AED6122}" presName="bgRect" presStyleLbl="bgShp" presStyleIdx="1" presStyleCnt="3"/>
      <dgm:spPr/>
    </dgm:pt>
    <dgm:pt modelId="{97503C43-6690-4398-9A89-9F6D3CBFAE0E}" type="pres">
      <dgm:prSet presAssocID="{CE366DF7-5BA1-45AF-9896-4CC94AED61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67675B88-0C29-413E-B81E-166D21A1064C}" type="pres">
      <dgm:prSet presAssocID="{CE366DF7-5BA1-45AF-9896-4CC94AED6122}" presName="spaceRect" presStyleCnt="0"/>
      <dgm:spPr/>
    </dgm:pt>
    <dgm:pt modelId="{6AB03566-632A-4B34-9652-E1AD7EAF168E}" type="pres">
      <dgm:prSet presAssocID="{CE366DF7-5BA1-45AF-9896-4CC94AED6122}" presName="parTx" presStyleLbl="revTx" presStyleIdx="1" presStyleCnt="3">
        <dgm:presLayoutVars>
          <dgm:chMax val="0"/>
          <dgm:chPref val="0"/>
        </dgm:presLayoutVars>
      </dgm:prSet>
      <dgm:spPr/>
    </dgm:pt>
    <dgm:pt modelId="{A01A835A-C267-4AD4-8564-65781AEFD799}" type="pres">
      <dgm:prSet presAssocID="{09724159-EE9C-4550-AD1D-F1D9297FE864}" presName="sibTrans" presStyleCnt="0"/>
      <dgm:spPr/>
    </dgm:pt>
    <dgm:pt modelId="{FE0B73A8-0651-47F1-AA94-FCFDE0232EB1}" type="pres">
      <dgm:prSet presAssocID="{38368309-62D1-4E84-8D83-66E736536108}" presName="compNode" presStyleCnt="0"/>
      <dgm:spPr/>
    </dgm:pt>
    <dgm:pt modelId="{D698DA85-05B0-4ECB-A65A-E3938039DEA6}" type="pres">
      <dgm:prSet presAssocID="{38368309-62D1-4E84-8D83-66E736536108}" presName="bgRect" presStyleLbl="bgShp" presStyleIdx="2" presStyleCnt="3"/>
      <dgm:spPr/>
    </dgm:pt>
    <dgm:pt modelId="{ED201A9A-E473-4999-89A3-8761306976B1}" type="pres">
      <dgm:prSet presAssocID="{38368309-62D1-4E84-8D83-66E7365361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掃描器"/>
        </a:ext>
      </dgm:extLst>
    </dgm:pt>
    <dgm:pt modelId="{DFF98DF9-38B5-41F2-BDDE-7E3E16EC40DF}" type="pres">
      <dgm:prSet presAssocID="{38368309-62D1-4E84-8D83-66E736536108}" presName="spaceRect" presStyleCnt="0"/>
      <dgm:spPr/>
    </dgm:pt>
    <dgm:pt modelId="{363F3398-7A31-4682-A788-072F3520C9BD}" type="pres">
      <dgm:prSet presAssocID="{38368309-62D1-4E84-8D83-66E7365361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539D408-870B-428C-9748-BB04D567092B}" type="presOf" srcId="{0E082AE2-0AA1-4E0F-AC4E-148866DB9A21}" destId="{6DABEB1B-5F77-46A0-947E-D343B87A8B16}" srcOrd="0" destOrd="0" presId="urn:microsoft.com/office/officeart/2018/2/layout/IconVerticalSolidList"/>
    <dgm:cxn modelId="{F2B5F01E-8EDF-4325-A16C-0E7ECC09C69A}" type="presOf" srcId="{CE366DF7-5BA1-45AF-9896-4CC94AED6122}" destId="{6AB03566-632A-4B34-9652-E1AD7EAF168E}" srcOrd="0" destOrd="0" presId="urn:microsoft.com/office/officeart/2018/2/layout/IconVerticalSolidList"/>
    <dgm:cxn modelId="{2990F921-3029-4C0A-8579-C973F10258D8}" type="presOf" srcId="{38368309-62D1-4E84-8D83-66E736536108}" destId="{363F3398-7A31-4682-A788-072F3520C9BD}" srcOrd="0" destOrd="0" presId="urn:microsoft.com/office/officeart/2018/2/layout/IconVerticalSolidList"/>
    <dgm:cxn modelId="{54592E68-8134-4E20-AA12-8BCBC6701ECA}" type="presOf" srcId="{14053480-B5C3-40F6-A483-2823050D26E8}" destId="{1A9CDF77-41EA-4892-B6D6-379E29B10702}" srcOrd="0" destOrd="0" presId="urn:microsoft.com/office/officeart/2018/2/layout/IconVerticalSolidList"/>
    <dgm:cxn modelId="{07586E6A-FC7A-4DF5-9B57-0DFEF88743B7}" srcId="{14053480-B5C3-40F6-A483-2823050D26E8}" destId="{0E082AE2-0AA1-4E0F-AC4E-148866DB9A21}" srcOrd="0" destOrd="0" parTransId="{1D324A1E-915C-41FB-B240-AB2C13430CAB}" sibTransId="{2F581175-E86F-4BA2-A1FC-60B99409AD37}"/>
    <dgm:cxn modelId="{15EA9D99-7DCA-47C5-904E-7F5CC0BDC49E}" srcId="{14053480-B5C3-40F6-A483-2823050D26E8}" destId="{38368309-62D1-4E84-8D83-66E736536108}" srcOrd="2" destOrd="0" parTransId="{B7FD7C51-BC41-46C0-8A62-9FDA6AE140A6}" sibTransId="{0400A55B-9BAA-435A-AFC4-D7E171A4130B}"/>
    <dgm:cxn modelId="{A81BBAC9-DECE-46DB-BF49-4DEDAA07DFD7}" srcId="{14053480-B5C3-40F6-A483-2823050D26E8}" destId="{CE366DF7-5BA1-45AF-9896-4CC94AED6122}" srcOrd="1" destOrd="0" parTransId="{DB089035-D5B4-49B9-BEDA-7DC145E3D4B6}" sibTransId="{09724159-EE9C-4550-AD1D-F1D9297FE864}"/>
    <dgm:cxn modelId="{26A9B06A-5C58-4435-8ADE-793221D8E3AE}" type="presParOf" srcId="{1A9CDF77-41EA-4892-B6D6-379E29B10702}" destId="{87FE3453-7051-4590-933D-7AB23B2DF8A1}" srcOrd="0" destOrd="0" presId="urn:microsoft.com/office/officeart/2018/2/layout/IconVerticalSolidList"/>
    <dgm:cxn modelId="{C3A945A5-6883-47F6-ABE2-12D24CCA6896}" type="presParOf" srcId="{87FE3453-7051-4590-933D-7AB23B2DF8A1}" destId="{115884B2-3DAF-4A61-A424-9345AC590A26}" srcOrd="0" destOrd="0" presId="urn:microsoft.com/office/officeart/2018/2/layout/IconVerticalSolidList"/>
    <dgm:cxn modelId="{1B22D26C-6501-42E8-AD3C-C7ABBB3FF963}" type="presParOf" srcId="{87FE3453-7051-4590-933D-7AB23B2DF8A1}" destId="{2D61F212-87B0-4CE9-BC0C-3268EBB0B06C}" srcOrd="1" destOrd="0" presId="urn:microsoft.com/office/officeart/2018/2/layout/IconVerticalSolidList"/>
    <dgm:cxn modelId="{834AFE2C-9C6C-47D0-A9BA-B43BCE6632DF}" type="presParOf" srcId="{87FE3453-7051-4590-933D-7AB23B2DF8A1}" destId="{FC0A024D-074B-48CA-9261-47DF7B052A26}" srcOrd="2" destOrd="0" presId="urn:microsoft.com/office/officeart/2018/2/layout/IconVerticalSolidList"/>
    <dgm:cxn modelId="{0A92D773-E047-4C5F-A7AA-B395819132A2}" type="presParOf" srcId="{87FE3453-7051-4590-933D-7AB23B2DF8A1}" destId="{6DABEB1B-5F77-46A0-947E-D343B87A8B16}" srcOrd="3" destOrd="0" presId="urn:microsoft.com/office/officeart/2018/2/layout/IconVerticalSolidList"/>
    <dgm:cxn modelId="{1EEF3CCD-873C-4161-855F-9D89A42245A6}" type="presParOf" srcId="{1A9CDF77-41EA-4892-B6D6-379E29B10702}" destId="{77888AF2-C93B-4E96-B06A-6B1C1D140CF4}" srcOrd="1" destOrd="0" presId="urn:microsoft.com/office/officeart/2018/2/layout/IconVerticalSolidList"/>
    <dgm:cxn modelId="{D09A36DF-9A6C-4178-9357-4D89BB33D4A6}" type="presParOf" srcId="{1A9CDF77-41EA-4892-B6D6-379E29B10702}" destId="{C73A8C3D-DF63-4506-8FC8-638EF654F6FF}" srcOrd="2" destOrd="0" presId="urn:microsoft.com/office/officeart/2018/2/layout/IconVerticalSolidList"/>
    <dgm:cxn modelId="{40D32C3B-D8E4-4C79-B177-07185BE19E46}" type="presParOf" srcId="{C73A8C3D-DF63-4506-8FC8-638EF654F6FF}" destId="{01D76F26-D65C-4A0B-AD65-038AB04215CF}" srcOrd="0" destOrd="0" presId="urn:microsoft.com/office/officeart/2018/2/layout/IconVerticalSolidList"/>
    <dgm:cxn modelId="{DD4209E8-CF25-4BE8-93A9-49147ABCC458}" type="presParOf" srcId="{C73A8C3D-DF63-4506-8FC8-638EF654F6FF}" destId="{97503C43-6690-4398-9A89-9F6D3CBFAE0E}" srcOrd="1" destOrd="0" presId="urn:microsoft.com/office/officeart/2018/2/layout/IconVerticalSolidList"/>
    <dgm:cxn modelId="{AF6DEFE3-885C-49BF-8CF0-99F890BFB591}" type="presParOf" srcId="{C73A8C3D-DF63-4506-8FC8-638EF654F6FF}" destId="{67675B88-0C29-413E-B81E-166D21A1064C}" srcOrd="2" destOrd="0" presId="urn:microsoft.com/office/officeart/2018/2/layout/IconVerticalSolidList"/>
    <dgm:cxn modelId="{D3AAC91B-1A7B-41AE-BA0F-403384AA9FF1}" type="presParOf" srcId="{C73A8C3D-DF63-4506-8FC8-638EF654F6FF}" destId="{6AB03566-632A-4B34-9652-E1AD7EAF168E}" srcOrd="3" destOrd="0" presId="urn:microsoft.com/office/officeart/2018/2/layout/IconVerticalSolidList"/>
    <dgm:cxn modelId="{8C33263D-9AED-45ED-9343-D71FFFD42663}" type="presParOf" srcId="{1A9CDF77-41EA-4892-B6D6-379E29B10702}" destId="{A01A835A-C267-4AD4-8564-65781AEFD799}" srcOrd="3" destOrd="0" presId="urn:microsoft.com/office/officeart/2018/2/layout/IconVerticalSolidList"/>
    <dgm:cxn modelId="{377D9CA2-1417-4DD7-BE3F-26F0EDED2C38}" type="presParOf" srcId="{1A9CDF77-41EA-4892-B6D6-379E29B10702}" destId="{FE0B73A8-0651-47F1-AA94-FCFDE0232EB1}" srcOrd="4" destOrd="0" presId="urn:microsoft.com/office/officeart/2018/2/layout/IconVerticalSolidList"/>
    <dgm:cxn modelId="{AE8B7F3A-6254-4E68-9A02-996324293771}" type="presParOf" srcId="{FE0B73A8-0651-47F1-AA94-FCFDE0232EB1}" destId="{D698DA85-05B0-4ECB-A65A-E3938039DEA6}" srcOrd="0" destOrd="0" presId="urn:microsoft.com/office/officeart/2018/2/layout/IconVerticalSolidList"/>
    <dgm:cxn modelId="{A87BA2DD-6F69-4389-9034-65AB4D1D5AC0}" type="presParOf" srcId="{FE0B73A8-0651-47F1-AA94-FCFDE0232EB1}" destId="{ED201A9A-E473-4999-89A3-8761306976B1}" srcOrd="1" destOrd="0" presId="urn:microsoft.com/office/officeart/2018/2/layout/IconVerticalSolidList"/>
    <dgm:cxn modelId="{6894D32F-B946-476B-AFF8-64612140DB0D}" type="presParOf" srcId="{FE0B73A8-0651-47F1-AA94-FCFDE0232EB1}" destId="{DFF98DF9-38B5-41F2-BDDE-7E3E16EC40DF}" srcOrd="2" destOrd="0" presId="urn:microsoft.com/office/officeart/2018/2/layout/IconVerticalSolidList"/>
    <dgm:cxn modelId="{E8DF4734-D976-4532-8276-5DF710663385}" type="presParOf" srcId="{FE0B73A8-0651-47F1-AA94-FCFDE0232EB1}" destId="{363F3398-7A31-4682-A788-072F3520C9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962C70-7FDC-49E1-9899-8ADE3ECC52F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BA5DB0A-72B1-4C22-8B12-23573C18A042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expression</a:t>
          </a:r>
          <a:endParaRPr lang="zh-TW" altLang="en-US" dirty="0">
            <a:solidFill>
              <a:schemeClr val="tx1"/>
            </a:solidFill>
          </a:endParaRPr>
        </a:p>
      </dgm:t>
    </dgm:pt>
    <dgm:pt modelId="{F4DE67BF-47CD-49E3-8CB0-47849AF86240}" type="parTrans" cxnId="{016230ED-E256-4903-91AF-37F139E13E71}">
      <dgm:prSet/>
      <dgm:spPr/>
      <dgm:t>
        <a:bodyPr/>
        <a:lstStyle/>
        <a:p>
          <a:endParaRPr lang="zh-TW" altLang="en-US"/>
        </a:p>
      </dgm:t>
    </dgm:pt>
    <dgm:pt modelId="{68BB6851-C0E7-48AC-A26C-61ADD3A28F15}" type="sibTrans" cxnId="{016230ED-E256-4903-91AF-37F139E13E71}">
      <dgm:prSet/>
      <dgm:spPr/>
      <dgm:t>
        <a:bodyPr/>
        <a:lstStyle/>
        <a:p>
          <a:endParaRPr lang="zh-TW" altLang="en-US"/>
        </a:p>
      </dgm:t>
    </dgm:pt>
    <dgm:pt modelId="{B6C74C2E-F978-409A-88FB-2563AAF69A03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expression</a:t>
          </a:r>
          <a:endParaRPr lang="zh-TW" altLang="en-US" dirty="0">
            <a:solidFill>
              <a:schemeClr val="tx1"/>
            </a:solidFill>
          </a:endParaRPr>
        </a:p>
      </dgm:t>
    </dgm:pt>
    <dgm:pt modelId="{24A09C68-0C39-4C99-9DFA-D7DF6D04E261}" type="parTrans" cxnId="{4D09ECED-CA15-42EB-A964-D5A07DF5F35B}">
      <dgm:prSet/>
      <dgm:spPr/>
      <dgm:t>
        <a:bodyPr/>
        <a:lstStyle/>
        <a:p>
          <a:endParaRPr lang="zh-TW" altLang="en-US"/>
        </a:p>
      </dgm:t>
    </dgm:pt>
    <dgm:pt modelId="{AE0A74CF-01B2-42ED-8C2D-0A15D900E91E}" type="sibTrans" cxnId="{4D09ECED-CA15-42EB-A964-D5A07DF5F35B}">
      <dgm:prSet/>
      <dgm:spPr/>
      <dgm:t>
        <a:bodyPr/>
        <a:lstStyle/>
        <a:p>
          <a:endParaRPr lang="zh-TW" altLang="en-US"/>
        </a:p>
      </dgm:t>
    </dgm:pt>
    <dgm:pt modelId="{631F3EDB-2EE4-410A-B749-E82A175F8482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=</a:t>
          </a:r>
          <a:endParaRPr lang="zh-TW" altLang="en-US" dirty="0">
            <a:solidFill>
              <a:srgbClr val="FF0000"/>
            </a:solidFill>
          </a:endParaRPr>
        </a:p>
      </dgm:t>
    </dgm:pt>
    <dgm:pt modelId="{9444A4FE-08D1-49C2-A6C5-BB590D806995}" type="parTrans" cxnId="{F7DFCE17-7F2F-4DB6-9652-87BA64D333CF}">
      <dgm:prSet/>
      <dgm:spPr/>
      <dgm:t>
        <a:bodyPr/>
        <a:lstStyle/>
        <a:p>
          <a:endParaRPr lang="zh-TW" altLang="en-US"/>
        </a:p>
      </dgm:t>
    </dgm:pt>
    <dgm:pt modelId="{6A4B47B6-2FB3-4AD2-ACF9-AC7BC69607C5}" type="sibTrans" cxnId="{F7DFCE17-7F2F-4DB6-9652-87BA64D333CF}">
      <dgm:prSet/>
      <dgm:spPr/>
      <dgm:t>
        <a:bodyPr/>
        <a:lstStyle/>
        <a:p>
          <a:endParaRPr lang="zh-TW" altLang="en-US"/>
        </a:p>
      </dgm:t>
    </dgm:pt>
    <dgm:pt modelId="{99CB729A-1D63-44D6-9E5E-00D7491A421E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expression</a:t>
          </a:r>
          <a:endParaRPr lang="zh-TW" altLang="en-US" dirty="0">
            <a:solidFill>
              <a:schemeClr val="tx1"/>
            </a:solidFill>
          </a:endParaRPr>
        </a:p>
      </dgm:t>
    </dgm:pt>
    <dgm:pt modelId="{732E1A2C-8248-4D46-8ED4-D2B352D85E68}" type="parTrans" cxnId="{39F6C03D-BA9B-43F4-8E7A-92B8D4613814}">
      <dgm:prSet/>
      <dgm:spPr/>
      <dgm:t>
        <a:bodyPr/>
        <a:lstStyle/>
        <a:p>
          <a:endParaRPr lang="zh-TW" altLang="en-US"/>
        </a:p>
      </dgm:t>
    </dgm:pt>
    <dgm:pt modelId="{85BD0B11-FE89-4092-8235-51AC29EC8B6B}" type="sibTrans" cxnId="{39F6C03D-BA9B-43F4-8E7A-92B8D4613814}">
      <dgm:prSet/>
      <dgm:spPr/>
      <dgm:t>
        <a:bodyPr/>
        <a:lstStyle/>
        <a:p>
          <a:endParaRPr lang="zh-TW" altLang="en-US"/>
        </a:p>
      </dgm:t>
    </dgm:pt>
    <dgm:pt modelId="{F95F2ECF-7DCC-4862-B92B-D47BE2327903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assign-expression</a:t>
          </a:r>
          <a:endParaRPr lang="zh-TW" altLang="en-US" dirty="0">
            <a:solidFill>
              <a:schemeClr val="tx1"/>
            </a:solidFill>
          </a:endParaRPr>
        </a:p>
      </dgm:t>
    </dgm:pt>
    <dgm:pt modelId="{DF948A40-6A3F-4D96-AABD-1F032481E58C}" type="parTrans" cxnId="{B810D27F-2CD3-4853-90F1-DA5D3DE710B4}">
      <dgm:prSet/>
      <dgm:spPr/>
      <dgm:t>
        <a:bodyPr/>
        <a:lstStyle/>
        <a:p>
          <a:endParaRPr lang="zh-TW" altLang="en-US"/>
        </a:p>
      </dgm:t>
    </dgm:pt>
    <dgm:pt modelId="{F97F88E7-0524-408B-BC65-71EA4D344411}" type="sibTrans" cxnId="{B810D27F-2CD3-4853-90F1-DA5D3DE710B4}">
      <dgm:prSet/>
      <dgm:spPr/>
      <dgm:t>
        <a:bodyPr/>
        <a:lstStyle/>
        <a:p>
          <a:endParaRPr lang="zh-TW" altLang="en-US"/>
        </a:p>
      </dgm:t>
    </dgm:pt>
    <dgm:pt modelId="{65049D15-358F-4FA3-A693-BC30AAB198B2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subscript-expression</a:t>
          </a:r>
          <a:endParaRPr lang="zh-TW" altLang="en-US" dirty="0">
            <a:solidFill>
              <a:schemeClr val="tx1"/>
            </a:solidFill>
          </a:endParaRPr>
        </a:p>
      </dgm:t>
    </dgm:pt>
    <dgm:pt modelId="{43D42B6C-5BA2-44CE-9514-E4CEB1FB0A76}" type="parTrans" cxnId="{AD372C90-F69D-446D-BFD5-D0252BABBB3E}">
      <dgm:prSet/>
      <dgm:spPr/>
      <dgm:t>
        <a:bodyPr/>
        <a:lstStyle/>
        <a:p>
          <a:endParaRPr lang="zh-TW" altLang="en-US"/>
        </a:p>
      </dgm:t>
    </dgm:pt>
    <dgm:pt modelId="{5DF32307-B24A-4D15-98C2-C7051C7EAA47}" type="sibTrans" cxnId="{AD372C90-F69D-446D-BFD5-D0252BABBB3E}">
      <dgm:prSet/>
      <dgm:spPr/>
      <dgm:t>
        <a:bodyPr/>
        <a:lstStyle/>
        <a:p>
          <a:endParaRPr lang="zh-TW" altLang="en-US"/>
        </a:p>
      </dgm:t>
    </dgm:pt>
    <dgm:pt modelId="{5EC31B6D-1FDE-40CB-9810-41D08194722A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expression</a:t>
          </a:r>
          <a:endParaRPr lang="zh-TW" altLang="en-US" dirty="0">
            <a:solidFill>
              <a:schemeClr val="tx1"/>
            </a:solidFill>
          </a:endParaRPr>
        </a:p>
      </dgm:t>
    </dgm:pt>
    <dgm:pt modelId="{4C820757-A909-4D51-B3B1-E64BB6B35136}" type="parTrans" cxnId="{DADF3C00-5020-4B9A-B2BE-B7205A07F8A9}">
      <dgm:prSet/>
      <dgm:spPr/>
      <dgm:t>
        <a:bodyPr/>
        <a:lstStyle/>
        <a:p>
          <a:endParaRPr lang="zh-TW" altLang="en-US"/>
        </a:p>
      </dgm:t>
    </dgm:pt>
    <dgm:pt modelId="{577064A2-2E45-44D3-B9E6-3EB0E39F1BB0}" type="sibTrans" cxnId="{DADF3C00-5020-4B9A-B2BE-B7205A07F8A9}">
      <dgm:prSet/>
      <dgm:spPr/>
      <dgm:t>
        <a:bodyPr/>
        <a:lstStyle/>
        <a:p>
          <a:endParaRPr lang="zh-TW" altLang="en-US"/>
        </a:p>
      </dgm:t>
    </dgm:pt>
    <dgm:pt modelId="{B7A31ED0-F401-483F-8AAD-804481FB6F0B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[</a:t>
          </a:r>
          <a:endParaRPr lang="zh-TW" altLang="en-US" dirty="0">
            <a:solidFill>
              <a:srgbClr val="FF0000"/>
            </a:solidFill>
          </a:endParaRPr>
        </a:p>
      </dgm:t>
    </dgm:pt>
    <dgm:pt modelId="{4D703475-AFAA-4AD1-A15A-F92E0351B48B}" type="parTrans" cxnId="{35938E4F-0206-4C37-968B-6545187ECDE6}">
      <dgm:prSet/>
      <dgm:spPr/>
      <dgm:t>
        <a:bodyPr/>
        <a:lstStyle/>
        <a:p>
          <a:endParaRPr lang="zh-TW" altLang="en-US"/>
        </a:p>
      </dgm:t>
    </dgm:pt>
    <dgm:pt modelId="{BB370CBC-9F30-4ED6-B835-1EC404A6843F}" type="sibTrans" cxnId="{35938E4F-0206-4C37-968B-6545187ECDE6}">
      <dgm:prSet/>
      <dgm:spPr/>
      <dgm:t>
        <a:bodyPr/>
        <a:lstStyle/>
        <a:p>
          <a:endParaRPr lang="zh-TW" altLang="en-US"/>
        </a:p>
      </dgm:t>
    </dgm:pt>
    <dgm:pt modelId="{1C431B6B-3477-433C-896A-85DAF26EAB53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expression</a:t>
          </a:r>
          <a:endParaRPr lang="zh-TW" altLang="en-US" dirty="0">
            <a:solidFill>
              <a:schemeClr val="tx1"/>
            </a:solidFill>
          </a:endParaRPr>
        </a:p>
      </dgm:t>
    </dgm:pt>
    <dgm:pt modelId="{4162164B-E940-451B-A415-A03FF8503837}" type="parTrans" cxnId="{01DFA928-6133-44B6-8E4F-8E6239DB613B}">
      <dgm:prSet/>
      <dgm:spPr/>
      <dgm:t>
        <a:bodyPr/>
        <a:lstStyle/>
        <a:p>
          <a:endParaRPr lang="zh-TW" altLang="en-US"/>
        </a:p>
      </dgm:t>
    </dgm:pt>
    <dgm:pt modelId="{BC5BF290-6B7B-44EC-8F02-4F44CD267BDF}" type="sibTrans" cxnId="{01DFA928-6133-44B6-8E4F-8E6239DB613B}">
      <dgm:prSet/>
      <dgm:spPr/>
      <dgm:t>
        <a:bodyPr/>
        <a:lstStyle/>
        <a:p>
          <a:endParaRPr lang="zh-TW" altLang="en-US"/>
        </a:p>
      </dgm:t>
    </dgm:pt>
    <dgm:pt modelId="{A555A0CE-5386-446B-9305-6B3376A22BEB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]</a:t>
          </a:r>
          <a:endParaRPr lang="zh-TW" altLang="en-US" dirty="0">
            <a:solidFill>
              <a:srgbClr val="FF0000"/>
            </a:solidFill>
          </a:endParaRPr>
        </a:p>
      </dgm:t>
    </dgm:pt>
    <dgm:pt modelId="{61B36EAF-C8C8-4D80-9054-E82DEAA639C7}" type="parTrans" cxnId="{BAAC619B-699A-43E7-A26D-FC5E28686377}">
      <dgm:prSet/>
      <dgm:spPr/>
      <dgm:t>
        <a:bodyPr/>
        <a:lstStyle/>
        <a:p>
          <a:endParaRPr lang="zh-TW" altLang="en-US"/>
        </a:p>
      </dgm:t>
    </dgm:pt>
    <dgm:pt modelId="{720267C0-FB5F-4054-A50D-CB8DC4B8A646}" type="sibTrans" cxnId="{BAAC619B-699A-43E7-A26D-FC5E28686377}">
      <dgm:prSet/>
      <dgm:spPr/>
      <dgm:t>
        <a:bodyPr/>
        <a:lstStyle/>
        <a:p>
          <a:endParaRPr lang="zh-TW" altLang="en-US"/>
        </a:p>
      </dgm:t>
    </dgm:pt>
    <dgm:pt modelId="{09284D8F-D460-4659-8A4A-9C2046FD0157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identifier a</a:t>
          </a:r>
          <a:endParaRPr lang="zh-TW" altLang="en-US" dirty="0">
            <a:solidFill>
              <a:srgbClr val="FF0000"/>
            </a:solidFill>
          </a:endParaRPr>
        </a:p>
      </dgm:t>
    </dgm:pt>
    <dgm:pt modelId="{9F76D9DF-36BF-4590-8B15-320521DA4589}" type="parTrans" cxnId="{E494673C-87FE-4008-9899-8173756B059B}">
      <dgm:prSet/>
      <dgm:spPr/>
      <dgm:t>
        <a:bodyPr/>
        <a:lstStyle/>
        <a:p>
          <a:endParaRPr lang="zh-TW" altLang="en-US"/>
        </a:p>
      </dgm:t>
    </dgm:pt>
    <dgm:pt modelId="{DA8CC31D-F2D8-4165-A759-BCC536D5E518}" type="sibTrans" cxnId="{E494673C-87FE-4008-9899-8173756B059B}">
      <dgm:prSet/>
      <dgm:spPr/>
      <dgm:t>
        <a:bodyPr/>
        <a:lstStyle/>
        <a:p>
          <a:endParaRPr lang="zh-TW" altLang="en-US"/>
        </a:p>
      </dgm:t>
    </dgm:pt>
    <dgm:pt modelId="{210D2D2F-5074-4C30-8307-58271895E637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identifier index</a:t>
          </a:r>
          <a:endParaRPr lang="zh-TW" altLang="en-US" dirty="0">
            <a:solidFill>
              <a:srgbClr val="FF0000"/>
            </a:solidFill>
          </a:endParaRPr>
        </a:p>
      </dgm:t>
    </dgm:pt>
    <dgm:pt modelId="{3D8BC8D5-E80B-4547-844F-E493DFEA3644}" type="parTrans" cxnId="{A4E5AB25-A9BB-4378-A3C6-6E07B3A9E1FA}">
      <dgm:prSet/>
      <dgm:spPr/>
      <dgm:t>
        <a:bodyPr/>
        <a:lstStyle/>
        <a:p>
          <a:endParaRPr lang="zh-TW" altLang="en-US"/>
        </a:p>
      </dgm:t>
    </dgm:pt>
    <dgm:pt modelId="{19641580-966E-4659-B05A-D0B53FF7C51D}" type="sibTrans" cxnId="{A4E5AB25-A9BB-4378-A3C6-6E07B3A9E1FA}">
      <dgm:prSet/>
      <dgm:spPr/>
      <dgm:t>
        <a:bodyPr/>
        <a:lstStyle/>
        <a:p>
          <a:endParaRPr lang="zh-TW" altLang="en-US"/>
        </a:p>
      </dgm:t>
    </dgm:pt>
    <dgm:pt modelId="{7DA51E98-C2A5-4127-A639-04DDB67305CB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additive-expression</a:t>
          </a:r>
          <a:endParaRPr lang="zh-TW" altLang="en-US" dirty="0">
            <a:solidFill>
              <a:schemeClr val="tx1"/>
            </a:solidFill>
          </a:endParaRPr>
        </a:p>
      </dgm:t>
    </dgm:pt>
    <dgm:pt modelId="{8DBC62E3-A861-473B-A23A-5170DF6C8395}" type="parTrans" cxnId="{3B45680F-1D0C-410C-A021-253CB5B3B4CB}">
      <dgm:prSet/>
      <dgm:spPr/>
      <dgm:t>
        <a:bodyPr/>
        <a:lstStyle/>
        <a:p>
          <a:endParaRPr lang="zh-TW" altLang="en-US"/>
        </a:p>
      </dgm:t>
    </dgm:pt>
    <dgm:pt modelId="{D22877A8-7794-43BA-BD58-24598F476393}" type="sibTrans" cxnId="{3B45680F-1D0C-410C-A021-253CB5B3B4CB}">
      <dgm:prSet/>
      <dgm:spPr/>
      <dgm:t>
        <a:bodyPr/>
        <a:lstStyle/>
        <a:p>
          <a:endParaRPr lang="zh-TW" altLang="en-US"/>
        </a:p>
      </dgm:t>
    </dgm:pt>
    <dgm:pt modelId="{E067797F-66C6-410F-8803-917A48C5A6BE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expression</a:t>
          </a:r>
          <a:endParaRPr lang="zh-TW" altLang="en-US" dirty="0">
            <a:solidFill>
              <a:schemeClr val="tx1"/>
            </a:solidFill>
          </a:endParaRPr>
        </a:p>
      </dgm:t>
    </dgm:pt>
    <dgm:pt modelId="{68E052FE-C403-4216-9CCD-A6EE1B8B303E}" type="parTrans" cxnId="{A8EC1B83-F812-4EA8-ABC6-742F4C2214F6}">
      <dgm:prSet/>
      <dgm:spPr/>
      <dgm:t>
        <a:bodyPr/>
        <a:lstStyle/>
        <a:p>
          <a:endParaRPr lang="zh-TW" altLang="en-US"/>
        </a:p>
      </dgm:t>
    </dgm:pt>
    <dgm:pt modelId="{199B5718-EE85-47DB-95EB-FEE5AF68C952}" type="sibTrans" cxnId="{A8EC1B83-F812-4EA8-ABC6-742F4C2214F6}">
      <dgm:prSet/>
      <dgm:spPr/>
      <dgm:t>
        <a:bodyPr/>
        <a:lstStyle/>
        <a:p>
          <a:endParaRPr lang="zh-TW" altLang="en-US"/>
        </a:p>
      </dgm:t>
    </dgm:pt>
    <dgm:pt modelId="{1B79BFA5-78AF-4BCD-A912-44185189AEC0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+</a:t>
          </a:r>
          <a:endParaRPr lang="zh-TW" altLang="en-US" dirty="0">
            <a:solidFill>
              <a:srgbClr val="FF0000"/>
            </a:solidFill>
          </a:endParaRPr>
        </a:p>
      </dgm:t>
    </dgm:pt>
    <dgm:pt modelId="{718696F8-11F2-4A6D-9D1D-00DEA1D3CF46}" type="parTrans" cxnId="{F5193E10-A8BF-4791-9096-3B2AE9D4F7E3}">
      <dgm:prSet/>
      <dgm:spPr/>
      <dgm:t>
        <a:bodyPr/>
        <a:lstStyle/>
        <a:p>
          <a:endParaRPr lang="zh-TW" altLang="en-US"/>
        </a:p>
      </dgm:t>
    </dgm:pt>
    <dgm:pt modelId="{15E4E1BD-0FA7-434C-9DA9-0E52A479B2DE}" type="sibTrans" cxnId="{F5193E10-A8BF-4791-9096-3B2AE9D4F7E3}">
      <dgm:prSet/>
      <dgm:spPr/>
      <dgm:t>
        <a:bodyPr/>
        <a:lstStyle/>
        <a:p>
          <a:endParaRPr lang="zh-TW" altLang="en-US"/>
        </a:p>
      </dgm:t>
    </dgm:pt>
    <dgm:pt modelId="{5104B755-9208-46DD-B491-6A5B4FE4EEDA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expression</a:t>
          </a:r>
          <a:endParaRPr lang="zh-TW" altLang="en-US" dirty="0">
            <a:solidFill>
              <a:schemeClr val="tx1"/>
            </a:solidFill>
          </a:endParaRPr>
        </a:p>
      </dgm:t>
    </dgm:pt>
    <dgm:pt modelId="{31818D68-AB4C-467B-849E-F06D046A38CA}" type="parTrans" cxnId="{DED3808B-2A0B-47DD-A16A-774273D5EA38}">
      <dgm:prSet/>
      <dgm:spPr/>
      <dgm:t>
        <a:bodyPr/>
        <a:lstStyle/>
        <a:p>
          <a:endParaRPr lang="zh-TW" altLang="en-US"/>
        </a:p>
      </dgm:t>
    </dgm:pt>
    <dgm:pt modelId="{1A51EFBE-755F-461F-AF65-BB4D4C665F26}" type="sibTrans" cxnId="{DED3808B-2A0B-47DD-A16A-774273D5EA38}">
      <dgm:prSet/>
      <dgm:spPr/>
      <dgm:t>
        <a:bodyPr/>
        <a:lstStyle/>
        <a:p>
          <a:endParaRPr lang="zh-TW" altLang="en-US"/>
        </a:p>
      </dgm:t>
    </dgm:pt>
    <dgm:pt modelId="{32516C48-4226-4521-8B35-81218934AE30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number 4</a:t>
          </a:r>
          <a:endParaRPr lang="zh-TW" altLang="en-US" dirty="0">
            <a:solidFill>
              <a:srgbClr val="FF0000"/>
            </a:solidFill>
          </a:endParaRPr>
        </a:p>
      </dgm:t>
    </dgm:pt>
    <dgm:pt modelId="{7CF9A528-0607-4AE5-9C86-281FB8284261}" type="parTrans" cxnId="{A56FB4A1-E1C9-4AFC-AB5A-4C0BAB7E69F3}">
      <dgm:prSet/>
      <dgm:spPr/>
      <dgm:t>
        <a:bodyPr/>
        <a:lstStyle/>
        <a:p>
          <a:endParaRPr lang="zh-TW" altLang="en-US"/>
        </a:p>
      </dgm:t>
    </dgm:pt>
    <dgm:pt modelId="{172980D3-9607-40B0-A847-9781CB5DE51D}" type="sibTrans" cxnId="{A56FB4A1-E1C9-4AFC-AB5A-4C0BAB7E69F3}">
      <dgm:prSet/>
      <dgm:spPr/>
      <dgm:t>
        <a:bodyPr/>
        <a:lstStyle/>
        <a:p>
          <a:endParaRPr lang="zh-TW" altLang="en-US"/>
        </a:p>
      </dgm:t>
    </dgm:pt>
    <dgm:pt modelId="{91584D6F-75DA-4BD4-9150-E62BB4FA02FD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number 2</a:t>
          </a:r>
          <a:endParaRPr lang="zh-TW" altLang="en-US" dirty="0">
            <a:solidFill>
              <a:srgbClr val="FF0000"/>
            </a:solidFill>
          </a:endParaRPr>
        </a:p>
      </dgm:t>
    </dgm:pt>
    <dgm:pt modelId="{2203BF78-6EE5-4D68-8B95-4427FC8A828D}" type="parTrans" cxnId="{DECE2A5C-9FE9-40AE-B13B-1205F4CFE479}">
      <dgm:prSet/>
      <dgm:spPr/>
      <dgm:t>
        <a:bodyPr/>
        <a:lstStyle/>
        <a:p>
          <a:endParaRPr lang="zh-TW" altLang="en-US"/>
        </a:p>
      </dgm:t>
    </dgm:pt>
    <dgm:pt modelId="{5915EBC1-F8FB-4139-B582-F2431029DA6E}" type="sibTrans" cxnId="{DECE2A5C-9FE9-40AE-B13B-1205F4CFE479}">
      <dgm:prSet/>
      <dgm:spPr/>
      <dgm:t>
        <a:bodyPr/>
        <a:lstStyle/>
        <a:p>
          <a:endParaRPr lang="zh-TW" altLang="en-US"/>
        </a:p>
      </dgm:t>
    </dgm:pt>
    <dgm:pt modelId="{BC2317D5-7944-4807-81CE-79063B4393AF}" type="pres">
      <dgm:prSet presAssocID="{D7962C70-7FDC-49E1-9899-8ADE3ECC52F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FB440DC-C5D7-4422-AD2B-92A27A7489B7}" type="pres">
      <dgm:prSet presAssocID="{D7962C70-7FDC-49E1-9899-8ADE3ECC52F3}" presName="hierFlow" presStyleCnt="0"/>
      <dgm:spPr/>
    </dgm:pt>
    <dgm:pt modelId="{D917D5FA-BC46-408B-91D6-4116754E2434}" type="pres">
      <dgm:prSet presAssocID="{D7962C70-7FDC-49E1-9899-8ADE3ECC52F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189C7E6A-9DC7-4241-BFD8-D9AEAF5B004A}" type="pres">
      <dgm:prSet presAssocID="{FBA5DB0A-72B1-4C22-8B12-23573C18A042}" presName="Name14" presStyleCnt="0"/>
      <dgm:spPr/>
    </dgm:pt>
    <dgm:pt modelId="{8F52574E-7665-4C0C-A44A-D23C8A7D98E0}" type="pres">
      <dgm:prSet presAssocID="{FBA5DB0A-72B1-4C22-8B12-23573C18A042}" presName="level1Shape" presStyleLbl="node0" presStyleIdx="0" presStyleCnt="1">
        <dgm:presLayoutVars>
          <dgm:chPref val="3"/>
        </dgm:presLayoutVars>
      </dgm:prSet>
      <dgm:spPr/>
    </dgm:pt>
    <dgm:pt modelId="{D6739993-845B-4EAC-A485-9E0E747B02CD}" type="pres">
      <dgm:prSet presAssocID="{FBA5DB0A-72B1-4C22-8B12-23573C18A042}" presName="hierChild2" presStyleCnt="0"/>
      <dgm:spPr/>
    </dgm:pt>
    <dgm:pt modelId="{F299474D-526A-415C-811F-C1DAD47A377C}" type="pres">
      <dgm:prSet presAssocID="{DF948A40-6A3F-4D96-AABD-1F032481E58C}" presName="Name19" presStyleLbl="parChTrans1D2" presStyleIdx="0" presStyleCnt="1"/>
      <dgm:spPr/>
    </dgm:pt>
    <dgm:pt modelId="{D4DCF68E-B42D-466B-A0F2-E5249A82C85F}" type="pres">
      <dgm:prSet presAssocID="{F95F2ECF-7DCC-4862-B92B-D47BE2327903}" presName="Name21" presStyleCnt="0"/>
      <dgm:spPr/>
    </dgm:pt>
    <dgm:pt modelId="{7ECDAE6E-BAC5-4C99-A4AB-FFFA88CEEB46}" type="pres">
      <dgm:prSet presAssocID="{F95F2ECF-7DCC-4862-B92B-D47BE2327903}" presName="level2Shape" presStyleLbl="node2" presStyleIdx="0" presStyleCnt="1"/>
      <dgm:spPr/>
    </dgm:pt>
    <dgm:pt modelId="{8D9671AC-836D-492E-9363-0F6FE96B07DB}" type="pres">
      <dgm:prSet presAssocID="{F95F2ECF-7DCC-4862-B92B-D47BE2327903}" presName="hierChild3" presStyleCnt="0"/>
      <dgm:spPr/>
    </dgm:pt>
    <dgm:pt modelId="{4F9491D8-6B5B-4875-9F31-4AB10BBB3952}" type="pres">
      <dgm:prSet presAssocID="{24A09C68-0C39-4C99-9DFA-D7DF6D04E261}" presName="Name19" presStyleLbl="parChTrans1D3" presStyleIdx="0" presStyleCnt="3"/>
      <dgm:spPr/>
    </dgm:pt>
    <dgm:pt modelId="{B659FE70-DCF1-419F-9F15-45AC21F25A37}" type="pres">
      <dgm:prSet presAssocID="{B6C74C2E-F978-409A-88FB-2563AAF69A03}" presName="Name21" presStyleCnt="0"/>
      <dgm:spPr/>
    </dgm:pt>
    <dgm:pt modelId="{1E9B4F56-5217-4B53-A440-3AC7154ED225}" type="pres">
      <dgm:prSet presAssocID="{B6C74C2E-F978-409A-88FB-2563AAF69A03}" presName="level2Shape" presStyleLbl="node3" presStyleIdx="0" presStyleCnt="3"/>
      <dgm:spPr/>
    </dgm:pt>
    <dgm:pt modelId="{8CCEB4BF-C422-4ABE-8E7C-58FD024CADE3}" type="pres">
      <dgm:prSet presAssocID="{B6C74C2E-F978-409A-88FB-2563AAF69A03}" presName="hierChild3" presStyleCnt="0"/>
      <dgm:spPr/>
    </dgm:pt>
    <dgm:pt modelId="{E83AA5A9-4314-4378-A28C-F6BE21A9A247}" type="pres">
      <dgm:prSet presAssocID="{43D42B6C-5BA2-44CE-9514-E4CEB1FB0A76}" presName="Name19" presStyleLbl="parChTrans1D4" presStyleIdx="0" presStyleCnt="13"/>
      <dgm:spPr/>
    </dgm:pt>
    <dgm:pt modelId="{FF638B9E-8B6C-43CA-8810-9D2E941C0D07}" type="pres">
      <dgm:prSet presAssocID="{65049D15-358F-4FA3-A693-BC30AAB198B2}" presName="Name21" presStyleCnt="0"/>
      <dgm:spPr/>
    </dgm:pt>
    <dgm:pt modelId="{18B37134-3423-4645-BCD7-5B01D545904D}" type="pres">
      <dgm:prSet presAssocID="{65049D15-358F-4FA3-A693-BC30AAB198B2}" presName="level2Shape" presStyleLbl="node4" presStyleIdx="0" presStyleCnt="13"/>
      <dgm:spPr/>
    </dgm:pt>
    <dgm:pt modelId="{571DD845-689D-4B3B-8E63-182DFE6A6C10}" type="pres">
      <dgm:prSet presAssocID="{65049D15-358F-4FA3-A693-BC30AAB198B2}" presName="hierChild3" presStyleCnt="0"/>
      <dgm:spPr/>
    </dgm:pt>
    <dgm:pt modelId="{52E82E2D-04F3-4597-A956-248DCE0A31F0}" type="pres">
      <dgm:prSet presAssocID="{4C820757-A909-4D51-B3B1-E64BB6B35136}" presName="Name19" presStyleLbl="parChTrans1D4" presStyleIdx="1" presStyleCnt="13"/>
      <dgm:spPr/>
    </dgm:pt>
    <dgm:pt modelId="{4ACFF1C0-88B7-4483-BC9D-AC592B215D1E}" type="pres">
      <dgm:prSet presAssocID="{5EC31B6D-1FDE-40CB-9810-41D08194722A}" presName="Name21" presStyleCnt="0"/>
      <dgm:spPr/>
    </dgm:pt>
    <dgm:pt modelId="{4DD73EC6-57C3-4317-9C17-B29AAB7B37D5}" type="pres">
      <dgm:prSet presAssocID="{5EC31B6D-1FDE-40CB-9810-41D08194722A}" presName="level2Shape" presStyleLbl="node4" presStyleIdx="1" presStyleCnt="13"/>
      <dgm:spPr/>
    </dgm:pt>
    <dgm:pt modelId="{427E4AD8-813F-43BD-B492-EE1583533B5C}" type="pres">
      <dgm:prSet presAssocID="{5EC31B6D-1FDE-40CB-9810-41D08194722A}" presName="hierChild3" presStyleCnt="0"/>
      <dgm:spPr/>
    </dgm:pt>
    <dgm:pt modelId="{D6E4E5C2-481D-490F-8FBF-B186B6C9501A}" type="pres">
      <dgm:prSet presAssocID="{9F76D9DF-36BF-4590-8B15-320521DA4589}" presName="Name19" presStyleLbl="parChTrans1D4" presStyleIdx="2" presStyleCnt="13"/>
      <dgm:spPr/>
    </dgm:pt>
    <dgm:pt modelId="{834F52FD-3D81-4544-9B24-D3247F62381C}" type="pres">
      <dgm:prSet presAssocID="{09284D8F-D460-4659-8A4A-9C2046FD0157}" presName="Name21" presStyleCnt="0"/>
      <dgm:spPr/>
    </dgm:pt>
    <dgm:pt modelId="{70DEAD89-FC62-430F-A075-13B0BC67F420}" type="pres">
      <dgm:prSet presAssocID="{09284D8F-D460-4659-8A4A-9C2046FD0157}" presName="level2Shape" presStyleLbl="node4" presStyleIdx="2" presStyleCnt="13"/>
      <dgm:spPr/>
    </dgm:pt>
    <dgm:pt modelId="{66BAECAD-0B41-4075-9FAC-CD9D85B588B5}" type="pres">
      <dgm:prSet presAssocID="{09284D8F-D460-4659-8A4A-9C2046FD0157}" presName="hierChild3" presStyleCnt="0"/>
      <dgm:spPr/>
    </dgm:pt>
    <dgm:pt modelId="{B3553D7A-0387-4AC9-9941-51F3E62C80D9}" type="pres">
      <dgm:prSet presAssocID="{4D703475-AFAA-4AD1-A15A-F92E0351B48B}" presName="Name19" presStyleLbl="parChTrans1D4" presStyleIdx="3" presStyleCnt="13"/>
      <dgm:spPr/>
    </dgm:pt>
    <dgm:pt modelId="{FACE7DEC-A2E6-471C-9072-827B25E34419}" type="pres">
      <dgm:prSet presAssocID="{B7A31ED0-F401-483F-8AAD-804481FB6F0B}" presName="Name21" presStyleCnt="0"/>
      <dgm:spPr/>
    </dgm:pt>
    <dgm:pt modelId="{F487E7C0-DAC2-4404-8E93-40B17A2167B7}" type="pres">
      <dgm:prSet presAssocID="{B7A31ED0-F401-483F-8AAD-804481FB6F0B}" presName="level2Shape" presStyleLbl="node4" presStyleIdx="3" presStyleCnt="13"/>
      <dgm:spPr/>
    </dgm:pt>
    <dgm:pt modelId="{1A7F0D8E-C60E-488C-9953-9128D9122B84}" type="pres">
      <dgm:prSet presAssocID="{B7A31ED0-F401-483F-8AAD-804481FB6F0B}" presName="hierChild3" presStyleCnt="0"/>
      <dgm:spPr/>
    </dgm:pt>
    <dgm:pt modelId="{B5001969-C9FB-409C-A84B-0D1D550FFC6F}" type="pres">
      <dgm:prSet presAssocID="{4162164B-E940-451B-A415-A03FF8503837}" presName="Name19" presStyleLbl="parChTrans1D4" presStyleIdx="4" presStyleCnt="13"/>
      <dgm:spPr/>
    </dgm:pt>
    <dgm:pt modelId="{A96B37F9-346D-40C8-B7FD-D4FE149AB6AE}" type="pres">
      <dgm:prSet presAssocID="{1C431B6B-3477-433C-896A-85DAF26EAB53}" presName="Name21" presStyleCnt="0"/>
      <dgm:spPr/>
    </dgm:pt>
    <dgm:pt modelId="{33307199-E799-4B17-883E-B4FA3F5814A4}" type="pres">
      <dgm:prSet presAssocID="{1C431B6B-3477-433C-896A-85DAF26EAB53}" presName="level2Shape" presStyleLbl="node4" presStyleIdx="4" presStyleCnt="13"/>
      <dgm:spPr/>
    </dgm:pt>
    <dgm:pt modelId="{BE9C70D1-E502-4B29-8783-7B6E37DE27AC}" type="pres">
      <dgm:prSet presAssocID="{1C431B6B-3477-433C-896A-85DAF26EAB53}" presName="hierChild3" presStyleCnt="0"/>
      <dgm:spPr/>
    </dgm:pt>
    <dgm:pt modelId="{D2D35936-7B19-455A-AD47-DA4343897951}" type="pres">
      <dgm:prSet presAssocID="{3D8BC8D5-E80B-4547-844F-E493DFEA3644}" presName="Name19" presStyleLbl="parChTrans1D4" presStyleIdx="5" presStyleCnt="13"/>
      <dgm:spPr/>
    </dgm:pt>
    <dgm:pt modelId="{BD2357AC-F331-40BC-A2C6-EE66FD7AA0D4}" type="pres">
      <dgm:prSet presAssocID="{210D2D2F-5074-4C30-8307-58271895E637}" presName="Name21" presStyleCnt="0"/>
      <dgm:spPr/>
    </dgm:pt>
    <dgm:pt modelId="{01FAAA35-0447-4673-AA9E-3BA4E0FAC5FE}" type="pres">
      <dgm:prSet presAssocID="{210D2D2F-5074-4C30-8307-58271895E637}" presName="level2Shape" presStyleLbl="node4" presStyleIdx="5" presStyleCnt="13"/>
      <dgm:spPr/>
    </dgm:pt>
    <dgm:pt modelId="{9DF956B5-69D2-449D-A2A2-CAC35532B13C}" type="pres">
      <dgm:prSet presAssocID="{210D2D2F-5074-4C30-8307-58271895E637}" presName="hierChild3" presStyleCnt="0"/>
      <dgm:spPr/>
    </dgm:pt>
    <dgm:pt modelId="{34A10E65-EAB5-4C23-893B-A87FADE1767D}" type="pres">
      <dgm:prSet presAssocID="{61B36EAF-C8C8-4D80-9054-E82DEAA639C7}" presName="Name19" presStyleLbl="parChTrans1D4" presStyleIdx="6" presStyleCnt="13"/>
      <dgm:spPr/>
    </dgm:pt>
    <dgm:pt modelId="{514F1FF1-7848-47E9-9097-77B79B6A6320}" type="pres">
      <dgm:prSet presAssocID="{A555A0CE-5386-446B-9305-6B3376A22BEB}" presName="Name21" presStyleCnt="0"/>
      <dgm:spPr/>
    </dgm:pt>
    <dgm:pt modelId="{E52F982D-5E92-4FFF-9580-2E1CC32404E3}" type="pres">
      <dgm:prSet presAssocID="{A555A0CE-5386-446B-9305-6B3376A22BEB}" presName="level2Shape" presStyleLbl="node4" presStyleIdx="6" presStyleCnt="13"/>
      <dgm:spPr/>
    </dgm:pt>
    <dgm:pt modelId="{E1FC9654-2DC3-4A13-8C37-5615EBBE7A48}" type="pres">
      <dgm:prSet presAssocID="{A555A0CE-5386-446B-9305-6B3376A22BEB}" presName="hierChild3" presStyleCnt="0"/>
      <dgm:spPr/>
    </dgm:pt>
    <dgm:pt modelId="{24CC2419-F118-4A33-BB6A-A893D7D10F02}" type="pres">
      <dgm:prSet presAssocID="{9444A4FE-08D1-49C2-A6C5-BB590D806995}" presName="Name19" presStyleLbl="parChTrans1D3" presStyleIdx="1" presStyleCnt="3"/>
      <dgm:spPr/>
    </dgm:pt>
    <dgm:pt modelId="{2D65F52F-6B4C-4879-98FF-F23F4B6C092E}" type="pres">
      <dgm:prSet presAssocID="{631F3EDB-2EE4-410A-B749-E82A175F8482}" presName="Name21" presStyleCnt="0"/>
      <dgm:spPr/>
    </dgm:pt>
    <dgm:pt modelId="{B60543AC-183B-4558-BA96-65423077D982}" type="pres">
      <dgm:prSet presAssocID="{631F3EDB-2EE4-410A-B749-E82A175F8482}" presName="level2Shape" presStyleLbl="node3" presStyleIdx="1" presStyleCnt="3" custLinFactNeighborX="96694"/>
      <dgm:spPr/>
    </dgm:pt>
    <dgm:pt modelId="{649E1936-3D57-4AEE-9558-5C2E634BBE62}" type="pres">
      <dgm:prSet presAssocID="{631F3EDB-2EE4-410A-B749-E82A175F8482}" presName="hierChild3" presStyleCnt="0"/>
      <dgm:spPr/>
    </dgm:pt>
    <dgm:pt modelId="{ED7C0462-626B-4358-B456-42831E0B1D9B}" type="pres">
      <dgm:prSet presAssocID="{732E1A2C-8248-4D46-8ED4-D2B352D85E68}" presName="Name19" presStyleLbl="parChTrans1D3" presStyleIdx="2" presStyleCnt="3"/>
      <dgm:spPr/>
    </dgm:pt>
    <dgm:pt modelId="{46203A00-9791-4929-B7E0-4F8FE3447514}" type="pres">
      <dgm:prSet presAssocID="{99CB729A-1D63-44D6-9E5E-00D7491A421E}" presName="Name21" presStyleCnt="0"/>
      <dgm:spPr/>
    </dgm:pt>
    <dgm:pt modelId="{31F1EFBF-765C-4253-8374-BF37CA8764BC}" type="pres">
      <dgm:prSet presAssocID="{99CB729A-1D63-44D6-9E5E-00D7491A421E}" presName="level2Shape" presStyleLbl="node3" presStyleIdx="2" presStyleCnt="3"/>
      <dgm:spPr/>
    </dgm:pt>
    <dgm:pt modelId="{CC825866-E199-474C-A886-BF67B2BDE6CE}" type="pres">
      <dgm:prSet presAssocID="{99CB729A-1D63-44D6-9E5E-00D7491A421E}" presName="hierChild3" presStyleCnt="0"/>
      <dgm:spPr/>
    </dgm:pt>
    <dgm:pt modelId="{BDD30607-7EAE-4580-9364-51E07008B069}" type="pres">
      <dgm:prSet presAssocID="{8DBC62E3-A861-473B-A23A-5170DF6C8395}" presName="Name19" presStyleLbl="parChTrans1D4" presStyleIdx="7" presStyleCnt="13"/>
      <dgm:spPr/>
    </dgm:pt>
    <dgm:pt modelId="{75BEB1C9-96D6-46EC-9529-6948087D4E65}" type="pres">
      <dgm:prSet presAssocID="{7DA51E98-C2A5-4127-A639-04DDB67305CB}" presName="Name21" presStyleCnt="0"/>
      <dgm:spPr/>
    </dgm:pt>
    <dgm:pt modelId="{51A97091-38D7-4747-BB14-5D2A584C4684}" type="pres">
      <dgm:prSet presAssocID="{7DA51E98-C2A5-4127-A639-04DDB67305CB}" presName="level2Shape" presStyleLbl="node4" presStyleIdx="7" presStyleCnt="13"/>
      <dgm:spPr/>
    </dgm:pt>
    <dgm:pt modelId="{D24109A1-5F39-4BD0-9C77-D222ABEDDAB3}" type="pres">
      <dgm:prSet presAssocID="{7DA51E98-C2A5-4127-A639-04DDB67305CB}" presName="hierChild3" presStyleCnt="0"/>
      <dgm:spPr/>
    </dgm:pt>
    <dgm:pt modelId="{49244877-F472-44B0-8C12-6069710C329E}" type="pres">
      <dgm:prSet presAssocID="{68E052FE-C403-4216-9CCD-A6EE1B8B303E}" presName="Name19" presStyleLbl="parChTrans1D4" presStyleIdx="8" presStyleCnt="13"/>
      <dgm:spPr/>
    </dgm:pt>
    <dgm:pt modelId="{0CBF7C7F-B050-488A-9A7A-A1BAAB8DFF7F}" type="pres">
      <dgm:prSet presAssocID="{E067797F-66C6-410F-8803-917A48C5A6BE}" presName="Name21" presStyleCnt="0"/>
      <dgm:spPr/>
    </dgm:pt>
    <dgm:pt modelId="{DD5644A5-9C2F-4495-BCAC-712F474B9A6B}" type="pres">
      <dgm:prSet presAssocID="{E067797F-66C6-410F-8803-917A48C5A6BE}" presName="level2Shape" presStyleLbl="node4" presStyleIdx="8" presStyleCnt="13"/>
      <dgm:spPr/>
    </dgm:pt>
    <dgm:pt modelId="{B08B1C15-30A3-4F48-91BE-87002BEA47D2}" type="pres">
      <dgm:prSet presAssocID="{E067797F-66C6-410F-8803-917A48C5A6BE}" presName="hierChild3" presStyleCnt="0"/>
      <dgm:spPr/>
    </dgm:pt>
    <dgm:pt modelId="{5CF8C5F5-4E01-4E46-8BBD-A31C81ABFDD1}" type="pres">
      <dgm:prSet presAssocID="{7CF9A528-0607-4AE5-9C86-281FB8284261}" presName="Name19" presStyleLbl="parChTrans1D4" presStyleIdx="9" presStyleCnt="13"/>
      <dgm:spPr/>
    </dgm:pt>
    <dgm:pt modelId="{87F78E92-8518-4696-ACDA-89C26FA7426A}" type="pres">
      <dgm:prSet presAssocID="{32516C48-4226-4521-8B35-81218934AE30}" presName="Name21" presStyleCnt="0"/>
      <dgm:spPr/>
    </dgm:pt>
    <dgm:pt modelId="{C9DA407A-D8BF-434C-9E8B-ECF8E62E6129}" type="pres">
      <dgm:prSet presAssocID="{32516C48-4226-4521-8B35-81218934AE30}" presName="level2Shape" presStyleLbl="node4" presStyleIdx="9" presStyleCnt="13"/>
      <dgm:spPr/>
    </dgm:pt>
    <dgm:pt modelId="{1155A1A6-A040-4D77-B3D8-FE99C206F1F8}" type="pres">
      <dgm:prSet presAssocID="{32516C48-4226-4521-8B35-81218934AE30}" presName="hierChild3" presStyleCnt="0"/>
      <dgm:spPr/>
    </dgm:pt>
    <dgm:pt modelId="{18DD5D88-9860-43F1-860E-C73ED3A9BB2D}" type="pres">
      <dgm:prSet presAssocID="{718696F8-11F2-4A6D-9D1D-00DEA1D3CF46}" presName="Name19" presStyleLbl="parChTrans1D4" presStyleIdx="10" presStyleCnt="13"/>
      <dgm:spPr/>
    </dgm:pt>
    <dgm:pt modelId="{6198A771-7308-4D37-9054-8EE812B863A6}" type="pres">
      <dgm:prSet presAssocID="{1B79BFA5-78AF-4BCD-A912-44185189AEC0}" presName="Name21" presStyleCnt="0"/>
      <dgm:spPr/>
    </dgm:pt>
    <dgm:pt modelId="{8AC67755-F084-4962-B6C6-4F48CA7A09CC}" type="pres">
      <dgm:prSet presAssocID="{1B79BFA5-78AF-4BCD-A912-44185189AEC0}" presName="level2Shape" presStyleLbl="node4" presStyleIdx="10" presStyleCnt="13"/>
      <dgm:spPr/>
    </dgm:pt>
    <dgm:pt modelId="{FC9B443D-6C3D-4F0B-A57D-DDF3BF3F18C0}" type="pres">
      <dgm:prSet presAssocID="{1B79BFA5-78AF-4BCD-A912-44185189AEC0}" presName="hierChild3" presStyleCnt="0"/>
      <dgm:spPr/>
    </dgm:pt>
    <dgm:pt modelId="{C1A0BD6C-F1DC-4AD0-B736-3D6A6BD8D652}" type="pres">
      <dgm:prSet presAssocID="{31818D68-AB4C-467B-849E-F06D046A38CA}" presName="Name19" presStyleLbl="parChTrans1D4" presStyleIdx="11" presStyleCnt="13"/>
      <dgm:spPr/>
    </dgm:pt>
    <dgm:pt modelId="{FC4AB6AA-D7FC-4001-97F1-A3D45F45AC4D}" type="pres">
      <dgm:prSet presAssocID="{5104B755-9208-46DD-B491-6A5B4FE4EEDA}" presName="Name21" presStyleCnt="0"/>
      <dgm:spPr/>
    </dgm:pt>
    <dgm:pt modelId="{1018C24D-88CD-470A-972D-506F4B8BD6A1}" type="pres">
      <dgm:prSet presAssocID="{5104B755-9208-46DD-B491-6A5B4FE4EEDA}" presName="level2Shape" presStyleLbl="node4" presStyleIdx="11" presStyleCnt="13"/>
      <dgm:spPr/>
    </dgm:pt>
    <dgm:pt modelId="{15016C1C-04A6-4F16-A982-68BDA0E9C026}" type="pres">
      <dgm:prSet presAssocID="{5104B755-9208-46DD-B491-6A5B4FE4EEDA}" presName="hierChild3" presStyleCnt="0"/>
      <dgm:spPr/>
    </dgm:pt>
    <dgm:pt modelId="{0643F0F9-612D-4D51-BBD9-9297600C1DF8}" type="pres">
      <dgm:prSet presAssocID="{2203BF78-6EE5-4D68-8B95-4427FC8A828D}" presName="Name19" presStyleLbl="parChTrans1D4" presStyleIdx="12" presStyleCnt="13"/>
      <dgm:spPr/>
    </dgm:pt>
    <dgm:pt modelId="{2F2BE1DF-BC5C-42D1-A534-B9625CA96C7C}" type="pres">
      <dgm:prSet presAssocID="{91584D6F-75DA-4BD4-9150-E62BB4FA02FD}" presName="Name21" presStyleCnt="0"/>
      <dgm:spPr/>
    </dgm:pt>
    <dgm:pt modelId="{A889153A-FB03-4D12-BCC4-BE5ADEFF4FBE}" type="pres">
      <dgm:prSet presAssocID="{91584D6F-75DA-4BD4-9150-E62BB4FA02FD}" presName="level2Shape" presStyleLbl="node4" presStyleIdx="12" presStyleCnt="13"/>
      <dgm:spPr/>
    </dgm:pt>
    <dgm:pt modelId="{694C10FD-553A-4F3D-86EE-914AF9250A11}" type="pres">
      <dgm:prSet presAssocID="{91584D6F-75DA-4BD4-9150-E62BB4FA02FD}" presName="hierChild3" presStyleCnt="0"/>
      <dgm:spPr/>
    </dgm:pt>
    <dgm:pt modelId="{8BEB8949-0CF8-4E99-8916-8EA8B305785C}" type="pres">
      <dgm:prSet presAssocID="{D7962C70-7FDC-49E1-9899-8ADE3ECC52F3}" presName="bgShapesFlow" presStyleCnt="0"/>
      <dgm:spPr/>
    </dgm:pt>
  </dgm:ptLst>
  <dgm:cxnLst>
    <dgm:cxn modelId="{DADF3C00-5020-4B9A-B2BE-B7205A07F8A9}" srcId="{65049D15-358F-4FA3-A693-BC30AAB198B2}" destId="{5EC31B6D-1FDE-40CB-9810-41D08194722A}" srcOrd="0" destOrd="0" parTransId="{4C820757-A909-4D51-B3B1-E64BB6B35136}" sibTransId="{577064A2-2E45-44D3-B9E6-3EB0E39F1BB0}"/>
    <dgm:cxn modelId="{004B6B0B-2006-4AC0-BAD1-DD6077E9AEDB}" type="presOf" srcId="{B6C74C2E-F978-409A-88FB-2563AAF69A03}" destId="{1E9B4F56-5217-4B53-A440-3AC7154ED225}" srcOrd="0" destOrd="0" presId="urn:microsoft.com/office/officeart/2005/8/layout/hierarchy6"/>
    <dgm:cxn modelId="{23B4B20B-F283-4448-A8DA-4776A0ED4160}" type="presOf" srcId="{732E1A2C-8248-4D46-8ED4-D2B352D85E68}" destId="{ED7C0462-626B-4358-B456-42831E0B1D9B}" srcOrd="0" destOrd="0" presId="urn:microsoft.com/office/officeart/2005/8/layout/hierarchy6"/>
    <dgm:cxn modelId="{3B45680F-1D0C-410C-A021-253CB5B3B4CB}" srcId="{99CB729A-1D63-44D6-9E5E-00D7491A421E}" destId="{7DA51E98-C2A5-4127-A639-04DDB67305CB}" srcOrd="0" destOrd="0" parTransId="{8DBC62E3-A861-473B-A23A-5170DF6C8395}" sibTransId="{D22877A8-7794-43BA-BD58-24598F476393}"/>
    <dgm:cxn modelId="{F5193E10-A8BF-4791-9096-3B2AE9D4F7E3}" srcId="{7DA51E98-C2A5-4127-A639-04DDB67305CB}" destId="{1B79BFA5-78AF-4BCD-A912-44185189AEC0}" srcOrd="1" destOrd="0" parTransId="{718696F8-11F2-4A6D-9D1D-00DEA1D3CF46}" sibTransId="{15E4E1BD-0FA7-434C-9DA9-0E52A479B2DE}"/>
    <dgm:cxn modelId="{5CF81013-7F93-4753-A2DD-698EE9C93836}" type="presOf" srcId="{32516C48-4226-4521-8B35-81218934AE30}" destId="{C9DA407A-D8BF-434C-9E8B-ECF8E62E6129}" srcOrd="0" destOrd="0" presId="urn:microsoft.com/office/officeart/2005/8/layout/hierarchy6"/>
    <dgm:cxn modelId="{F7DFCE17-7F2F-4DB6-9652-87BA64D333CF}" srcId="{F95F2ECF-7DCC-4862-B92B-D47BE2327903}" destId="{631F3EDB-2EE4-410A-B749-E82A175F8482}" srcOrd="1" destOrd="0" parTransId="{9444A4FE-08D1-49C2-A6C5-BB590D806995}" sibTransId="{6A4B47B6-2FB3-4AD2-ACF9-AC7BC69607C5}"/>
    <dgm:cxn modelId="{EF971624-E8AD-49EC-B324-4DAE80EAA8E7}" type="presOf" srcId="{9444A4FE-08D1-49C2-A6C5-BB590D806995}" destId="{24CC2419-F118-4A33-BB6A-A893D7D10F02}" srcOrd="0" destOrd="0" presId="urn:microsoft.com/office/officeart/2005/8/layout/hierarchy6"/>
    <dgm:cxn modelId="{6B995B25-4FC9-4C56-8067-AFF8ACD92EEB}" type="presOf" srcId="{91584D6F-75DA-4BD4-9150-E62BB4FA02FD}" destId="{A889153A-FB03-4D12-BCC4-BE5ADEFF4FBE}" srcOrd="0" destOrd="0" presId="urn:microsoft.com/office/officeart/2005/8/layout/hierarchy6"/>
    <dgm:cxn modelId="{A4E5AB25-A9BB-4378-A3C6-6E07B3A9E1FA}" srcId="{1C431B6B-3477-433C-896A-85DAF26EAB53}" destId="{210D2D2F-5074-4C30-8307-58271895E637}" srcOrd="0" destOrd="0" parTransId="{3D8BC8D5-E80B-4547-844F-E493DFEA3644}" sibTransId="{19641580-966E-4659-B05A-D0B53FF7C51D}"/>
    <dgm:cxn modelId="{01DFA928-6133-44B6-8E4F-8E6239DB613B}" srcId="{65049D15-358F-4FA3-A693-BC30AAB198B2}" destId="{1C431B6B-3477-433C-896A-85DAF26EAB53}" srcOrd="2" destOrd="0" parTransId="{4162164B-E940-451B-A415-A03FF8503837}" sibTransId="{BC5BF290-6B7B-44EC-8F02-4F44CD267BDF}"/>
    <dgm:cxn modelId="{2FCB182C-8FD7-4E1A-81E3-FDE51FDE45EF}" type="presOf" srcId="{9F76D9DF-36BF-4590-8B15-320521DA4589}" destId="{D6E4E5C2-481D-490F-8FBF-B186B6C9501A}" srcOrd="0" destOrd="0" presId="urn:microsoft.com/office/officeart/2005/8/layout/hierarchy6"/>
    <dgm:cxn modelId="{FD0D6C2C-7493-49EE-B081-F94439E39794}" type="presOf" srcId="{5104B755-9208-46DD-B491-6A5B4FE4EEDA}" destId="{1018C24D-88CD-470A-972D-506F4B8BD6A1}" srcOrd="0" destOrd="0" presId="urn:microsoft.com/office/officeart/2005/8/layout/hierarchy6"/>
    <dgm:cxn modelId="{8CF10B2D-2397-4043-8EAB-5B395F5527B2}" type="presOf" srcId="{1B79BFA5-78AF-4BCD-A912-44185189AEC0}" destId="{8AC67755-F084-4962-B6C6-4F48CA7A09CC}" srcOrd="0" destOrd="0" presId="urn:microsoft.com/office/officeart/2005/8/layout/hierarchy6"/>
    <dgm:cxn modelId="{8AE0D52D-2618-4ADD-BA7B-89A68AEC0F3D}" type="presOf" srcId="{5EC31B6D-1FDE-40CB-9810-41D08194722A}" destId="{4DD73EC6-57C3-4317-9C17-B29AAB7B37D5}" srcOrd="0" destOrd="0" presId="urn:microsoft.com/office/officeart/2005/8/layout/hierarchy6"/>
    <dgm:cxn modelId="{C40C0033-1F15-4C83-B386-BB6507B6D3FD}" type="presOf" srcId="{4D703475-AFAA-4AD1-A15A-F92E0351B48B}" destId="{B3553D7A-0387-4AC9-9941-51F3E62C80D9}" srcOrd="0" destOrd="0" presId="urn:microsoft.com/office/officeart/2005/8/layout/hierarchy6"/>
    <dgm:cxn modelId="{D585CC33-8059-4ACB-9543-E88A66632F0A}" type="presOf" srcId="{4162164B-E940-451B-A415-A03FF8503837}" destId="{B5001969-C9FB-409C-A84B-0D1D550FFC6F}" srcOrd="0" destOrd="0" presId="urn:microsoft.com/office/officeart/2005/8/layout/hierarchy6"/>
    <dgm:cxn modelId="{D8A0D13A-0661-4E98-9DDE-02233BD86457}" type="presOf" srcId="{7DA51E98-C2A5-4127-A639-04DDB67305CB}" destId="{51A97091-38D7-4747-BB14-5D2A584C4684}" srcOrd="0" destOrd="0" presId="urn:microsoft.com/office/officeart/2005/8/layout/hierarchy6"/>
    <dgm:cxn modelId="{E4F6963B-7124-4A9F-801E-3222E475AF42}" type="presOf" srcId="{DF948A40-6A3F-4D96-AABD-1F032481E58C}" destId="{F299474D-526A-415C-811F-C1DAD47A377C}" srcOrd="0" destOrd="0" presId="urn:microsoft.com/office/officeart/2005/8/layout/hierarchy6"/>
    <dgm:cxn modelId="{E494673C-87FE-4008-9899-8173756B059B}" srcId="{5EC31B6D-1FDE-40CB-9810-41D08194722A}" destId="{09284D8F-D460-4659-8A4A-9C2046FD0157}" srcOrd="0" destOrd="0" parTransId="{9F76D9DF-36BF-4590-8B15-320521DA4589}" sibTransId="{DA8CC31D-F2D8-4165-A759-BCC536D5E518}"/>
    <dgm:cxn modelId="{39F6C03D-BA9B-43F4-8E7A-92B8D4613814}" srcId="{F95F2ECF-7DCC-4862-B92B-D47BE2327903}" destId="{99CB729A-1D63-44D6-9E5E-00D7491A421E}" srcOrd="2" destOrd="0" parTransId="{732E1A2C-8248-4D46-8ED4-D2B352D85E68}" sibTransId="{85BD0B11-FE89-4092-8235-51AC29EC8B6B}"/>
    <dgm:cxn modelId="{DECE2A5C-9FE9-40AE-B13B-1205F4CFE479}" srcId="{5104B755-9208-46DD-B491-6A5B4FE4EEDA}" destId="{91584D6F-75DA-4BD4-9150-E62BB4FA02FD}" srcOrd="0" destOrd="0" parTransId="{2203BF78-6EE5-4D68-8B95-4427FC8A828D}" sibTransId="{5915EBC1-F8FB-4139-B582-F2431029DA6E}"/>
    <dgm:cxn modelId="{9303D65D-98C8-4467-A2A2-AF7E28B5AF5E}" type="presOf" srcId="{1C431B6B-3477-433C-896A-85DAF26EAB53}" destId="{33307199-E799-4B17-883E-B4FA3F5814A4}" srcOrd="0" destOrd="0" presId="urn:microsoft.com/office/officeart/2005/8/layout/hierarchy6"/>
    <dgm:cxn modelId="{D18E9947-696F-4E20-85E4-82917D3F14D3}" type="presOf" srcId="{B7A31ED0-F401-483F-8AAD-804481FB6F0B}" destId="{F487E7C0-DAC2-4404-8E93-40B17A2167B7}" srcOrd="0" destOrd="0" presId="urn:microsoft.com/office/officeart/2005/8/layout/hierarchy6"/>
    <dgm:cxn modelId="{7B78F36A-D449-4BB5-AE5E-6A783BDA5751}" type="presOf" srcId="{8DBC62E3-A861-473B-A23A-5170DF6C8395}" destId="{BDD30607-7EAE-4580-9364-51E07008B069}" srcOrd="0" destOrd="0" presId="urn:microsoft.com/office/officeart/2005/8/layout/hierarchy6"/>
    <dgm:cxn modelId="{189C376B-D6E0-421A-AEBA-4A991C95EF39}" type="presOf" srcId="{09284D8F-D460-4659-8A4A-9C2046FD0157}" destId="{70DEAD89-FC62-430F-A075-13B0BC67F420}" srcOrd="0" destOrd="0" presId="urn:microsoft.com/office/officeart/2005/8/layout/hierarchy6"/>
    <dgm:cxn modelId="{35938E4F-0206-4C37-968B-6545187ECDE6}" srcId="{65049D15-358F-4FA3-A693-BC30AAB198B2}" destId="{B7A31ED0-F401-483F-8AAD-804481FB6F0B}" srcOrd="1" destOrd="0" parTransId="{4D703475-AFAA-4AD1-A15A-F92E0351B48B}" sibTransId="{BB370CBC-9F30-4ED6-B835-1EC404A6843F}"/>
    <dgm:cxn modelId="{F9F1F56F-7FDF-4FA7-A058-7AC69789AE1D}" type="presOf" srcId="{43D42B6C-5BA2-44CE-9514-E4CEB1FB0A76}" destId="{E83AA5A9-4314-4378-A28C-F6BE21A9A247}" srcOrd="0" destOrd="0" presId="urn:microsoft.com/office/officeart/2005/8/layout/hierarchy6"/>
    <dgm:cxn modelId="{98392471-09A5-4133-B9EB-3B4BCEFB6F30}" type="presOf" srcId="{2203BF78-6EE5-4D68-8B95-4427FC8A828D}" destId="{0643F0F9-612D-4D51-BBD9-9297600C1DF8}" srcOrd="0" destOrd="0" presId="urn:microsoft.com/office/officeart/2005/8/layout/hierarchy6"/>
    <dgm:cxn modelId="{254CBB57-9D0B-4E01-A3B0-717C88F65798}" type="presOf" srcId="{68E052FE-C403-4216-9CCD-A6EE1B8B303E}" destId="{49244877-F472-44B0-8C12-6069710C329E}" srcOrd="0" destOrd="0" presId="urn:microsoft.com/office/officeart/2005/8/layout/hierarchy6"/>
    <dgm:cxn modelId="{B810D27F-2CD3-4853-90F1-DA5D3DE710B4}" srcId="{FBA5DB0A-72B1-4C22-8B12-23573C18A042}" destId="{F95F2ECF-7DCC-4862-B92B-D47BE2327903}" srcOrd="0" destOrd="0" parTransId="{DF948A40-6A3F-4D96-AABD-1F032481E58C}" sibTransId="{F97F88E7-0524-408B-BC65-71EA4D344411}"/>
    <dgm:cxn modelId="{A8EC1B83-F812-4EA8-ABC6-742F4C2214F6}" srcId="{7DA51E98-C2A5-4127-A639-04DDB67305CB}" destId="{E067797F-66C6-410F-8803-917A48C5A6BE}" srcOrd="0" destOrd="0" parTransId="{68E052FE-C403-4216-9CCD-A6EE1B8B303E}" sibTransId="{199B5718-EE85-47DB-95EB-FEE5AF68C952}"/>
    <dgm:cxn modelId="{2D258D84-7240-4DAA-8F3C-DBBBA1BE9B4D}" type="presOf" srcId="{A555A0CE-5386-446B-9305-6B3376A22BEB}" destId="{E52F982D-5E92-4FFF-9580-2E1CC32404E3}" srcOrd="0" destOrd="0" presId="urn:microsoft.com/office/officeart/2005/8/layout/hierarchy6"/>
    <dgm:cxn modelId="{DED3808B-2A0B-47DD-A16A-774273D5EA38}" srcId="{7DA51E98-C2A5-4127-A639-04DDB67305CB}" destId="{5104B755-9208-46DD-B491-6A5B4FE4EEDA}" srcOrd="2" destOrd="0" parTransId="{31818D68-AB4C-467B-849E-F06D046A38CA}" sibTransId="{1A51EFBE-755F-461F-AF65-BB4D4C665F26}"/>
    <dgm:cxn modelId="{39C1D08C-5C6F-4BE6-B795-E6196092E972}" type="presOf" srcId="{7CF9A528-0607-4AE5-9C86-281FB8284261}" destId="{5CF8C5F5-4E01-4E46-8BBD-A31C81ABFDD1}" srcOrd="0" destOrd="0" presId="urn:microsoft.com/office/officeart/2005/8/layout/hierarchy6"/>
    <dgm:cxn modelId="{AD372C90-F69D-446D-BFD5-D0252BABBB3E}" srcId="{B6C74C2E-F978-409A-88FB-2563AAF69A03}" destId="{65049D15-358F-4FA3-A693-BC30AAB198B2}" srcOrd="0" destOrd="0" parTransId="{43D42B6C-5BA2-44CE-9514-E4CEB1FB0A76}" sibTransId="{5DF32307-B24A-4D15-98C2-C7051C7EAA47}"/>
    <dgm:cxn modelId="{56D26094-5E8F-46DE-8748-9C903F788310}" type="presOf" srcId="{65049D15-358F-4FA3-A693-BC30AAB198B2}" destId="{18B37134-3423-4645-BCD7-5B01D545904D}" srcOrd="0" destOrd="0" presId="urn:microsoft.com/office/officeart/2005/8/layout/hierarchy6"/>
    <dgm:cxn modelId="{BAAC619B-699A-43E7-A26D-FC5E28686377}" srcId="{65049D15-358F-4FA3-A693-BC30AAB198B2}" destId="{A555A0CE-5386-446B-9305-6B3376A22BEB}" srcOrd="3" destOrd="0" parTransId="{61B36EAF-C8C8-4D80-9054-E82DEAA639C7}" sibTransId="{720267C0-FB5F-4054-A50D-CB8DC4B8A646}"/>
    <dgm:cxn modelId="{A56FB4A1-E1C9-4AFC-AB5A-4C0BAB7E69F3}" srcId="{E067797F-66C6-410F-8803-917A48C5A6BE}" destId="{32516C48-4226-4521-8B35-81218934AE30}" srcOrd="0" destOrd="0" parTransId="{7CF9A528-0607-4AE5-9C86-281FB8284261}" sibTransId="{172980D3-9607-40B0-A847-9781CB5DE51D}"/>
    <dgm:cxn modelId="{0D856EA2-71DE-4AEF-AA1C-094CFB9E9BE6}" type="presOf" srcId="{F95F2ECF-7DCC-4862-B92B-D47BE2327903}" destId="{7ECDAE6E-BAC5-4C99-A4AB-FFFA88CEEB46}" srcOrd="0" destOrd="0" presId="urn:microsoft.com/office/officeart/2005/8/layout/hierarchy6"/>
    <dgm:cxn modelId="{127BA9A6-2751-4673-9967-8956FC7AF6FA}" type="presOf" srcId="{31818D68-AB4C-467B-849E-F06D046A38CA}" destId="{C1A0BD6C-F1DC-4AD0-B736-3D6A6BD8D652}" srcOrd="0" destOrd="0" presId="urn:microsoft.com/office/officeart/2005/8/layout/hierarchy6"/>
    <dgm:cxn modelId="{2B06AEBE-615E-4866-A1E3-C89576266AC5}" type="presOf" srcId="{3D8BC8D5-E80B-4547-844F-E493DFEA3644}" destId="{D2D35936-7B19-455A-AD47-DA4343897951}" srcOrd="0" destOrd="0" presId="urn:microsoft.com/office/officeart/2005/8/layout/hierarchy6"/>
    <dgm:cxn modelId="{6D1FEBBF-F8BC-40ED-AA2E-854DF27A1E65}" type="presOf" srcId="{210D2D2F-5074-4C30-8307-58271895E637}" destId="{01FAAA35-0447-4673-AA9E-3BA4E0FAC5FE}" srcOrd="0" destOrd="0" presId="urn:microsoft.com/office/officeart/2005/8/layout/hierarchy6"/>
    <dgm:cxn modelId="{783373C4-FDFF-46F3-A7D1-49AFAAD71A8D}" type="presOf" srcId="{24A09C68-0C39-4C99-9DFA-D7DF6D04E261}" destId="{4F9491D8-6B5B-4875-9F31-4AB10BBB3952}" srcOrd="0" destOrd="0" presId="urn:microsoft.com/office/officeart/2005/8/layout/hierarchy6"/>
    <dgm:cxn modelId="{BBEB72C5-2D81-4A1F-B110-78A200D3216A}" type="presOf" srcId="{D7962C70-7FDC-49E1-9899-8ADE3ECC52F3}" destId="{BC2317D5-7944-4807-81CE-79063B4393AF}" srcOrd="0" destOrd="0" presId="urn:microsoft.com/office/officeart/2005/8/layout/hierarchy6"/>
    <dgm:cxn modelId="{B4AB69CC-BF71-4D1E-B05E-4B9F8F750644}" type="presOf" srcId="{631F3EDB-2EE4-410A-B749-E82A175F8482}" destId="{B60543AC-183B-4558-BA96-65423077D982}" srcOrd="0" destOrd="0" presId="urn:microsoft.com/office/officeart/2005/8/layout/hierarchy6"/>
    <dgm:cxn modelId="{C26CB8CD-B513-46B7-A310-A29DF3F2B3C0}" type="presOf" srcId="{FBA5DB0A-72B1-4C22-8B12-23573C18A042}" destId="{8F52574E-7665-4C0C-A44A-D23C8A7D98E0}" srcOrd="0" destOrd="0" presId="urn:microsoft.com/office/officeart/2005/8/layout/hierarchy6"/>
    <dgm:cxn modelId="{B4C09DD9-E052-4FB2-9E82-3EA0494BB70F}" type="presOf" srcId="{4C820757-A909-4D51-B3B1-E64BB6B35136}" destId="{52E82E2D-04F3-4597-A956-248DCE0A31F0}" srcOrd="0" destOrd="0" presId="urn:microsoft.com/office/officeart/2005/8/layout/hierarchy6"/>
    <dgm:cxn modelId="{30F576DB-BE41-4931-A12D-B4EF0D22A051}" type="presOf" srcId="{61B36EAF-C8C8-4D80-9054-E82DEAA639C7}" destId="{34A10E65-EAB5-4C23-893B-A87FADE1767D}" srcOrd="0" destOrd="0" presId="urn:microsoft.com/office/officeart/2005/8/layout/hierarchy6"/>
    <dgm:cxn modelId="{61973BE1-8B86-4233-849C-DEE4819BF8BC}" type="presOf" srcId="{E067797F-66C6-410F-8803-917A48C5A6BE}" destId="{DD5644A5-9C2F-4495-BCAC-712F474B9A6B}" srcOrd="0" destOrd="0" presId="urn:microsoft.com/office/officeart/2005/8/layout/hierarchy6"/>
    <dgm:cxn modelId="{0E982AEA-38E5-473C-ACF3-D47B5549348A}" type="presOf" srcId="{718696F8-11F2-4A6D-9D1D-00DEA1D3CF46}" destId="{18DD5D88-9860-43F1-860E-C73ED3A9BB2D}" srcOrd="0" destOrd="0" presId="urn:microsoft.com/office/officeart/2005/8/layout/hierarchy6"/>
    <dgm:cxn modelId="{016230ED-E256-4903-91AF-37F139E13E71}" srcId="{D7962C70-7FDC-49E1-9899-8ADE3ECC52F3}" destId="{FBA5DB0A-72B1-4C22-8B12-23573C18A042}" srcOrd="0" destOrd="0" parTransId="{F4DE67BF-47CD-49E3-8CB0-47849AF86240}" sibTransId="{68BB6851-C0E7-48AC-A26C-61ADD3A28F15}"/>
    <dgm:cxn modelId="{B00198ED-6A0E-4E3A-A497-69835B4785FB}" type="presOf" srcId="{99CB729A-1D63-44D6-9E5E-00D7491A421E}" destId="{31F1EFBF-765C-4253-8374-BF37CA8764BC}" srcOrd="0" destOrd="0" presId="urn:microsoft.com/office/officeart/2005/8/layout/hierarchy6"/>
    <dgm:cxn modelId="{4D09ECED-CA15-42EB-A964-D5A07DF5F35B}" srcId="{F95F2ECF-7DCC-4862-B92B-D47BE2327903}" destId="{B6C74C2E-F978-409A-88FB-2563AAF69A03}" srcOrd="0" destOrd="0" parTransId="{24A09C68-0C39-4C99-9DFA-D7DF6D04E261}" sibTransId="{AE0A74CF-01B2-42ED-8C2D-0A15D900E91E}"/>
    <dgm:cxn modelId="{417ABF08-E558-422D-950F-F9491364F7C7}" type="presParOf" srcId="{BC2317D5-7944-4807-81CE-79063B4393AF}" destId="{6FB440DC-C5D7-4422-AD2B-92A27A7489B7}" srcOrd="0" destOrd="0" presId="urn:microsoft.com/office/officeart/2005/8/layout/hierarchy6"/>
    <dgm:cxn modelId="{8F54C9FB-A5C8-4766-B097-AC9D3DAF7D47}" type="presParOf" srcId="{6FB440DC-C5D7-4422-AD2B-92A27A7489B7}" destId="{D917D5FA-BC46-408B-91D6-4116754E2434}" srcOrd="0" destOrd="0" presId="urn:microsoft.com/office/officeart/2005/8/layout/hierarchy6"/>
    <dgm:cxn modelId="{A5ACCEBD-689E-4462-8D8F-804531C97A47}" type="presParOf" srcId="{D917D5FA-BC46-408B-91D6-4116754E2434}" destId="{189C7E6A-9DC7-4241-BFD8-D9AEAF5B004A}" srcOrd="0" destOrd="0" presId="urn:microsoft.com/office/officeart/2005/8/layout/hierarchy6"/>
    <dgm:cxn modelId="{85B24632-CB48-48EE-A69E-EC45BFCF3A75}" type="presParOf" srcId="{189C7E6A-9DC7-4241-BFD8-D9AEAF5B004A}" destId="{8F52574E-7665-4C0C-A44A-D23C8A7D98E0}" srcOrd="0" destOrd="0" presId="urn:microsoft.com/office/officeart/2005/8/layout/hierarchy6"/>
    <dgm:cxn modelId="{38F4B80C-A915-4633-8B33-00F15C9C0E44}" type="presParOf" srcId="{189C7E6A-9DC7-4241-BFD8-D9AEAF5B004A}" destId="{D6739993-845B-4EAC-A485-9E0E747B02CD}" srcOrd="1" destOrd="0" presId="urn:microsoft.com/office/officeart/2005/8/layout/hierarchy6"/>
    <dgm:cxn modelId="{6C654CD1-2860-4250-9089-E6AAFC989F12}" type="presParOf" srcId="{D6739993-845B-4EAC-A485-9E0E747B02CD}" destId="{F299474D-526A-415C-811F-C1DAD47A377C}" srcOrd="0" destOrd="0" presId="urn:microsoft.com/office/officeart/2005/8/layout/hierarchy6"/>
    <dgm:cxn modelId="{AAE9134E-99F9-42CD-AFED-39EB9F991C58}" type="presParOf" srcId="{D6739993-845B-4EAC-A485-9E0E747B02CD}" destId="{D4DCF68E-B42D-466B-A0F2-E5249A82C85F}" srcOrd="1" destOrd="0" presId="urn:microsoft.com/office/officeart/2005/8/layout/hierarchy6"/>
    <dgm:cxn modelId="{8EB64993-71AC-4EB2-B40C-23FE0B470546}" type="presParOf" srcId="{D4DCF68E-B42D-466B-A0F2-E5249A82C85F}" destId="{7ECDAE6E-BAC5-4C99-A4AB-FFFA88CEEB46}" srcOrd="0" destOrd="0" presId="urn:microsoft.com/office/officeart/2005/8/layout/hierarchy6"/>
    <dgm:cxn modelId="{BD12600F-4B6A-4887-A8FD-6EB053294EAF}" type="presParOf" srcId="{D4DCF68E-B42D-466B-A0F2-E5249A82C85F}" destId="{8D9671AC-836D-492E-9363-0F6FE96B07DB}" srcOrd="1" destOrd="0" presId="urn:microsoft.com/office/officeart/2005/8/layout/hierarchy6"/>
    <dgm:cxn modelId="{DB5C0BA6-B250-4D00-9964-DE7311C19018}" type="presParOf" srcId="{8D9671AC-836D-492E-9363-0F6FE96B07DB}" destId="{4F9491D8-6B5B-4875-9F31-4AB10BBB3952}" srcOrd="0" destOrd="0" presId="urn:microsoft.com/office/officeart/2005/8/layout/hierarchy6"/>
    <dgm:cxn modelId="{47521B13-DEAE-4E20-AC0A-FE150B8AE044}" type="presParOf" srcId="{8D9671AC-836D-492E-9363-0F6FE96B07DB}" destId="{B659FE70-DCF1-419F-9F15-45AC21F25A37}" srcOrd="1" destOrd="0" presId="urn:microsoft.com/office/officeart/2005/8/layout/hierarchy6"/>
    <dgm:cxn modelId="{2FB47979-EBF7-41C6-8B19-60AD4A0353EA}" type="presParOf" srcId="{B659FE70-DCF1-419F-9F15-45AC21F25A37}" destId="{1E9B4F56-5217-4B53-A440-3AC7154ED225}" srcOrd="0" destOrd="0" presId="urn:microsoft.com/office/officeart/2005/8/layout/hierarchy6"/>
    <dgm:cxn modelId="{38368B02-C694-4839-BAF5-DA71AC683055}" type="presParOf" srcId="{B659FE70-DCF1-419F-9F15-45AC21F25A37}" destId="{8CCEB4BF-C422-4ABE-8E7C-58FD024CADE3}" srcOrd="1" destOrd="0" presId="urn:microsoft.com/office/officeart/2005/8/layout/hierarchy6"/>
    <dgm:cxn modelId="{57B04C98-FCDB-42F3-9FA6-F1291C848934}" type="presParOf" srcId="{8CCEB4BF-C422-4ABE-8E7C-58FD024CADE3}" destId="{E83AA5A9-4314-4378-A28C-F6BE21A9A247}" srcOrd="0" destOrd="0" presId="urn:microsoft.com/office/officeart/2005/8/layout/hierarchy6"/>
    <dgm:cxn modelId="{562A8CDA-3FD4-4206-9EDE-103064A92A14}" type="presParOf" srcId="{8CCEB4BF-C422-4ABE-8E7C-58FD024CADE3}" destId="{FF638B9E-8B6C-43CA-8810-9D2E941C0D07}" srcOrd="1" destOrd="0" presId="urn:microsoft.com/office/officeart/2005/8/layout/hierarchy6"/>
    <dgm:cxn modelId="{916B4415-81B9-4E1D-B3F4-A8AB643CA932}" type="presParOf" srcId="{FF638B9E-8B6C-43CA-8810-9D2E941C0D07}" destId="{18B37134-3423-4645-BCD7-5B01D545904D}" srcOrd="0" destOrd="0" presId="urn:microsoft.com/office/officeart/2005/8/layout/hierarchy6"/>
    <dgm:cxn modelId="{ADD8DAF8-0B72-4691-9245-E5145C3C3319}" type="presParOf" srcId="{FF638B9E-8B6C-43CA-8810-9D2E941C0D07}" destId="{571DD845-689D-4B3B-8E63-182DFE6A6C10}" srcOrd="1" destOrd="0" presId="urn:microsoft.com/office/officeart/2005/8/layout/hierarchy6"/>
    <dgm:cxn modelId="{7E0967BD-4FDF-49C9-9928-EA0AC8ACE7CE}" type="presParOf" srcId="{571DD845-689D-4B3B-8E63-182DFE6A6C10}" destId="{52E82E2D-04F3-4597-A956-248DCE0A31F0}" srcOrd="0" destOrd="0" presId="urn:microsoft.com/office/officeart/2005/8/layout/hierarchy6"/>
    <dgm:cxn modelId="{A2BA3DE3-B86D-4023-AA21-5EA8575789C4}" type="presParOf" srcId="{571DD845-689D-4B3B-8E63-182DFE6A6C10}" destId="{4ACFF1C0-88B7-4483-BC9D-AC592B215D1E}" srcOrd="1" destOrd="0" presId="urn:microsoft.com/office/officeart/2005/8/layout/hierarchy6"/>
    <dgm:cxn modelId="{38F4C4E3-E345-4B98-AB33-EA20603E2A41}" type="presParOf" srcId="{4ACFF1C0-88B7-4483-BC9D-AC592B215D1E}" destId="{4DD73EC6-57C3-4317-9C17-B29AAB7B37D5}" srcOrd="0" destOrd="0" presId="urn:microsoft.com/office/officeart/2005/8/layout/hierarchy6"/>
    <dgm:cxn modelId="{8172AD05-2D4A-4610-AC25-52E8887C7046}" type="presParOf" srcId="{4ACFF1C0-88B7-4483-BC9D-AC592B215D1E}" destId="{427E4AD8-813F-43BD-B492-EE1583533B5C}" srcOrd="1" destOrd="0" presId="urn:microsoft.com/office/officeart/2005/8/layout/hierarchy6"/>
    <dgm:cxn modelId="{A6CD0B2F-9156-407C-BA7D-2298738484C7}" type="presParOf" srcId="{427E4AD8-813F-43BD-B492-EE1583533B5C}" destId="{D6E4E5C2-481D-490F-8FBF-B186B6C9501A}" srcOrd="0" destOrd="0" presId="urn:microsoft.com/office/officeart/2005/8/layout/hierarchy6"/>
    <dgm:cxn modelId="{3D1C33D9-1E4D-4CA6-AF25-D6376FDDDB29}" type="presParOf" srcId="{427E4AD8-813F-43BD-B492-EE1583533B5C}" destId="{834F52FD-3D81-4544-9B24-D3247F62381C}" srcOrd="1" destOrd="0" presId="urn:microsoft.com/office/officeart/2005/8/layout/hierarchy6"/>
    <dgm:cxn modelId="{BFEA6FCE-18BB-4984-A04E-EB4A39548857}" type="presParOf" srcId="{834F52FD-3D81-4544-9B24-D3247F62381C}" destId="{70DEAD89-FC62-430F-A075-13B0BC67F420}" srcOrd="0" destOrd="0" presId="urn:microsoft.com/office/officeart/2005/8/layout/hierarchy6"/>
    <dgm:cxn modelId="{2882C3AD-CB97-4C78-819B-C74B37D75012}" type="presParOf" srcId="{834F52FD-3D81-4544-9B24-D3247F62381C}" destId="{66BAECAD-0B41-4075-9FAC-CD9D85B588B5}" srcOrd="1" destOrd="0" presId="urn:microsoft.com/office/officeart/2005/8/layout/hierarchy6"/>
    <dgm:cxn modelId="{D16AD20E-F4DB-4C7B-A0A8-391FC84CA9B1}" type="presParOf" srcId="{571DD845-689D-4B3B-8E63-182DFE6A6C10}" destId="{B3553D7A-0387-4AC9-9941-51F3E62C80D9}" srcOrd="2" destOrd="0" presId="urn:microsoft.com/office/officeart/2005/8/layout/hierarchy6"/>
    <dgm:cxn modelId="{B0B4A634-6811-45ED-84E4-971BC082DC90}" type="presParOf" srcId="{571DD845-689D-4B3B-8E63-182DFE6A6C10}" destId="{FACE7DEC-A2E6-471C-9072-827B25E34419}" srcOrd="3" destOrd="0" presId="urn:microsoft.com/office/officeart/2005/8/layout/hierarchy6"/>
    <dgm:cxn modelId="{AD219EEF-1284-4528-BA80-B319DF04DA2D}" type="presParOf" srcId="{FACE7DEC-A2E6-471C-9072-827B25E34419}" destId="{F487E7C0-DAC2-4404-8E93-40B17A2167B7}" srcOrd="0" destOrd="0" presId="urn:microsoft.com/office/officeart/2005/8/layout/hierarchy6"/>
    <dgm:cxn modelId="{AEAA2013-8459-4747-A935-DF287BDC57C5}" type="presParOf" srcId="{FACE7DEC-A2E6-471C-9072-827B25E34419}" destId="{1A7F0D8E-C60E-488C-9953-9128D9122B84}" srcOrd="1" destOrd="0" presId="urn:microsoft.com/office/officeart/2005/8/layout/hierarchy6"/>
    <dgm:cxn modelId="{477026A2-A719-4398-8A52-4C022EFEF038}" type="presParOf" srcId="{571DD845-689D-4B3B-8E63-182DFE6A6C10}" destId="{B5001969-C9FB-409C-A84B-0D1D550FFC6F}" srcOrd="4" destOrd="0" presId="urn:microsoft.com/office/officeart/2005/8/layout/hierarchy6"/>
    <dgm:cxn modelId="{1A2EC897-3CA8-45DD-9A52-3C059D4DAEF8}" type="presParOf" srcId="{571DD845-689D-4B3B-8E63-182DFE6A6C10}" destId="{A96B37F9-346D-40C8-B7FD-D4FE149AB6AE}" srcOrd="5" destOrd="0" presId="urn:microsoft.com/office/officeart/2005/8/layout/hierarchy6"/>
    <dgm:cxn modelId="{E70A23FA-8056-473F-A0EA-4CE8F212E0B3}" type="presParOf" srcId="{A96B37F9-346D-40C8-B7FD-D4FE149AB6AE}" destId="{33307199-E799-4B17-883E-B4FA3F5814A4}" srcOrd="0" destOrd="0" presId="urn:microsoft.com/office/officeart/2005/8/layout/hierarchy6"/>
    <dgm:cxn modelId="{E93F360B-3925-404D-B2F7-DD75F8C72171}" type="presParOf" srcId="{A96B37F9-346D-40C8-B7FD-D4FE149AB6AE}" destId="{BE9C70D1-E502-4B29-8783-7B6E37DE27AC}" srcOrd="1" destOrd="0" presId="urn:microsoft.com/office/officeart/2005/8/layout/hierarchy6"/>
    <dgm:cxn modelId="{9EDEC615-43B2-42D3-9596-892893073A61}" type="presParOf" srcId="{BE9C70D1-E502-4B29-8783-7B6E37DE27AC}" destId="{D2D35936-7B19-455A-AD47-DA4343897951}" srcOrd="0" destOrd="0" presId="urn:microsoft.com/office/officeart/2005/8/layout/hierarchy6"/>
    <dgm:cxn modelId="{7562074F-92F3-4D55-8FB8-50D25CC90D1F}" type="presParOf" srcId="{BE9C70D1-E502-4B29-8783-7B6E37DE27AC}" destId="{BD2357AC-F331-40BC-A2C6-EE66FD7AA0D4}" srcOrd="1" destOrd="0" presId="urn:microsoft.com/office/officeart/2005/8/layout/hierarchy6"/>
    <dgm:cxn modelId="{7363391D-A42C-4C50-A831-1F30A504D8DC}" type="presParOf" srcId="{BD2357AC-F331-40BC-A2C6-EE66FD7AA0D4}" destId="{01FAAA35-0447-4673-AA9E-3BA4E0FAC5FE}" srcOrd="0" destOrd="0" presId="urn:microsoft.com/office/officeart/2005/8/layout/hierarchy6"/>
    <dgm:cxn modelId="{3726DE74-A0E8-40B6-B04B-6C79679150F7}" type="presParOf" srcId="{BD2357AC-F331-40BC-A2C6-EE66FD7AA0D4}" destId="{9DF956B5-69D2-449D-A2A2-CAC35532B13C}" srcOrd="1" destOrd="0" presId="urn:microsoft.com/office/officeart/2005/8/layout/hierarchy6"/>
    <dgm:cxn modelId="{22135FB4-EAEB-4D34-B981-413998A8ABFD}" type="presParOf" srcId="{571DD845-689D-4B3B-8E63-182DFE6A6C10}" destId="{34A10E65-EAB5-4C23-893B-A87FADE1767D}" srcOrd="6" destOrd="0" presId="urn:microsoft.com/office/officeart/2005/8/layout/hierarchy6"/>
    <dgm:cxn modelId="{E80F9F75-4FE5-4D04-ACF7-1DBA1DA7D201}" type="presParOf" srcId="{571DD845-689D-4B3B-8E63-182DFE6A6C10}" destId="{514F1FF1-7848-47E9-9097-77B79B6A6320}" srcOrd="7" destOrd="0" presId="urn:microsoft.com/office/officeart/2005/8/layout/hierarchy6"/>
    <dgm:cxn modelId="{B4F19C0C-9C4C-459C-9938-00CB20D2AF46}" type="presParOf" srcId="{514F1FF1-7848-47E9-9097-77B79B6A6320}" destId="{E52F982D-5E92-4FFF-9580-2E1CC32404E3}" srcOrd="0" destOrd="0" presId="urn:microsoft.com/office/officeart/2005/8/layout/hierarchy6"/>
    <dgm:cxn modelId="{E3774144-7C06-4A13-880F-6F7443624B81}" type="presParOf" srcId="{514F1FF1-7848-47E9-9097-77B79B6A6320}" destId="{E1FC9654-2DC3-4A13-8C37-5615EBBE7A48}" srcOrd="1" destOrd="0" presId="urn:microsoft.com/office/officeart/2005/8/layout/hierarchy6"/>
    <dgm:cxn modelId="{0740E175-2A21-4AD3-99CB-370CAA1A4D0F}" type="presParOf" srcId="{8D9671AC-836D-492E-9363-0F6FE96B07DB}" destId="{24CC2419-F118-4A33-BB6A-A893D7D10F02}" srcOrd="2" destOrd="0" presId="urn:microsoft.com/office/officeart/2005/8/layout/hierarchy6"/>
    <dgm:cxn modelId="{91ED17CF-9706-4367-A524-90DD73BB061D}" type="presParOf" srcId="{8D9671AC-836D-492E-9363-0F6FE96B07DB}" destId="{2D65F52F-6B4C-4879-98FF-F23F4B6C092E}" srcOrd="3" destOrd="0" presId="urn:microsoft.com/office/officeart/2005/8/layout/hierarchy6"/>
    <dgm:cxn modelId="{04CE60FF-7913-41A6-B5D2-94EDE8892A23}" type="presParOf" srcId="{2D65F52F-6B4C-4879-98FF-F23F4B6C092E}" destId="{B60543AC-183B-4558-BA96-65423077D982}" srcOrd="0" destOrd="0" presId="urn:microsoft.com/office/officeart/2005/8/layout/hierarchy6"/>
    <dgm:cxn modelId="{F2645BD6-A709-42E8-9BFE-A6933E966DD6}" type="presParOf" srcId="{2D65F52F-6B4C-4879-98FF-F23F4B6C092E}" destId="{649E1936-3D57-4AEE-9558-5C2E634BBE62}" srcOrd="1" destOrd="0" presId="urn:microsoft.com/office/officeart/2005/8/layout/hierarchy6"/>
    <dgm:cxn modelId="{46EAF382-731E-4A1F-976C-7A47E37D0DDA}" type="presParOf" srcId="{8D9671AC-836D-492E-9363-0F6FE96B07DB}" destId="{ED7C0462-626B-4358-B456-42831E0B1D9B}" srcOrd="4" destOrd="0" presId="urn:microsoft.com/office/officeart/2005/8/layout/hierarchy6"/>
    <dgm:cxn modelId="{9629B131-D1CE-4102-9A53-1CD5799A201D}" type="presParOf" srcId="{8D9671AC-836D-492E-9363-0F6FE96B07DB}" destId="{46203A00-9791-4929-B7E0-4F8FE3447514}" srcOrd="5" destOrd="0" presId="urn:microsoft.com/office/officeart/2005/8/layout/hierarchy6"/>
    <dgm:cxn modelId="{DEF11343-A543-4471-819B-6FA27C141510}" type="presParOf" srcId="{46203A00-9791-4929-B7E0-4F8FE3447514}" destId="{31F1EFBF-765C-4253-8374-BF37CA8764BC}" srcOrd="0" destOrd="0" presId="urn:microsoft.com/office/officeart/2005/8/layout/hierarchy6"/>
    <dgm:cxn modelId="{235FAFDF-BF7A-49BA-A410-F9A6E4DD2F56}" type="presParOf" srcId="{46203A00-9791-4929-B7E0-4F8FE3447514}" destId="{CC825866-E199-474C-A886-BF67B2BDE6CE}" srcOrd="1" destOrd="0" presId="urn:microsoft.com/office/officeart/2005/8/layout/hierarchy6"/>
    <dgm:cxn modelId="{E80CD671-1D6D-444D-BDE6-A75A6F92B39C}" type="presParOf" srcId="{CC825866-E199-474C-A886-BF67B2BDE6CE}" destId="{BDD30607-7EAE-4580-9364-51E07008B069}" srcOrd="0" destOrd="0" presId="urn:microsoft.com/office/officeart/2005/8/layout/hierarchy6"/>
    <dgm:cxn modelId="{FBA57BAF-6A3B-4ACF-9B66-132BCAEB2F5C}" type="presParOf" srcId="{CC825866-E199-474C-A886-BF67B2BDE6CE}" destId="{75BEB1C9-96D6-46EC-9529-6948087D4E65}" srcOrd="1" destOrd="0" presId="urn:microsoft.com/office/officeart/2005/8/layout/hierarchy6"/>
    <dgm:cxn modelId="{F473D878-2C2E-4E9C-A5EF-72FA623B9DDF}" type="presParOf" srcId="{75BEB1C9-96D6-46EC-9529-6948087D4E65}" destId="{51A97091-38D7-4747-BB14-5D2A584C4684}" srcOrd="0" destOrd="0" presId="urn:microsoft.com/office/officeart/2005/8/layout/hierarchy6"/>
    <dgm:cxn modelId="{A3AC7C3A-A52E-4FC9-83F8-2054C2FEB45D}" type="presParOf" srcId="{75BEB1C9-96D6-46EC-9529-6948087D4E65}" destId="{D24109A1-5F39-4BD0-9C77-D222ABEDDAB3}" srcOrd="1" destOrd="0" presId="urn:microsoft.com/office/officeart/2005/8/layout/hierarchy6"/>
    <dgm:cxn modelId="{73ABF5A8-086D-4B02-B914-FA620FB850E1}" type="presParOf" srcId="{D24109A1-5F39-4BD0-9C77-D222ABEDDAB3}" destId="{49244877-F472-44B0-8C12-6069710C329E}" srcOrd="0" destOrd="0" presId="urn:microsoft.com/office/officeart/2005/8/layout/hierarchy6"/>
    <dgm:cxn modelId="{C2706BD1-EA91-476A-A90F-1023F0E57764}" type="presParOf" srcId="{D24109A1-5F39-4BD0-9C77-D222ABEDDAB3}" destId="{0CBF7C7F-B050-488A-9A7A-A1BAAB8DFF7F}" srcOrd="1" destOrd="0" presId="urn:microsoft.com/office/officeart/2005/8/layout/hierarchy6"/>
    <dgm:cxn modelId="{8F7A44C1-5435-4EAD-A6F5-302A259B9A2E}" type="presParOf" srcId="{0CBF7C7F-B050-488A-9A7A-A1BAAB8DFF7F}" destId="{DD5644A5-9C2F-4495-BCAC-712F474B9A6B}" srcOrd="0" destOrd="0" presId="urn:microsoft.com/office/officeart/2005/8/layout/hierarchy6"/>
    <dgm:cxn modelId="{3FB04FE3-D3F0-443C-A634-71A7535D19E4}" type="presParOf" srcId="{0CBF7C7F-B050-488A-9A7A-A1BAAB8DFF7F}" destId="{B08B1C15-30A3-4F48-91BE-87002BEA47D2}" srcOrd="1" destOrd="0" presId="urn:microsoft.com/office/officeart/2005/8/layout/hierarchy6"/>
    <dgm:cxn modelId="{0FE4F5D6-2482-4E4E-9B67-ADCB9DD8AD44}" type="presParOf" srcId="{B08B1C15-30A3-4F48-91BE-87002BEA47D2}" destId="{5CF8C5F5-4E01-4E46-8BBD-A31C81ABFDD1}" srcOrd="0" destOrd="0" presId="urn:microsoft.com/office/officeart/2005/8/layout/hierarchy6"/>
    <dgm:cxn modelId="{1102A6A3-B5E7-477B-B94D-FB4E036FE715}" type="presParOf" srcId="{B08B1C15-30A3-4F48-91BE-87002BEA47D2}" destId="{87F78E92-8518-4696-ACDA-89C26FA7426A}" srcOrd="1" destOrd="0" presId="urn:microsoft.com/office/officeart/2005/8/layout/hierarchy6"/>
    <dgm:cxn modelId="{06728DD7-91B0-40E3-B733-CBDFD61FD126}" type="presParOf" srcId="{87F78E92-8518-4696-ACDA-89C26FA7426A}" destId="{C9DA407A-D8BF-434C-9E8B-ECF8E62E6129}" srcOrd="0" destOrd="0" presId="urn:microsoft.com/office/officeart/2005/8/layout/hierarchy6"/>
    <dgm:cxn modelId="{F481EEF5-2D98-4CA4-A7D3-3C988D50E20F}" type="presParOf" srcId="{87F78E92-8518-4696-ACDA-89C26FA7426A}" destId="{1155A1A6-A040-4D77-B3D8-FE99C206F1F8}" srcOrd="1" destOrd="0" presId="urn:microsoft.com/office/officeart/2005/8/layout/hierarchy6"/>
    <dgm:cxn modelId="{BBA7320C-6031-4195-B7FC-D384BA5B4BF2}" type="presParOf" srcId="{D24109A1-5F39-4BD0-9C77-D222ABEDDAB3}" destId="{18DD5D88-9860-43F1-860E-C73ED3A9BB2D}" srcOrd="2" destOrd="0" presId="urn:microsoft.com/office/officeart/2005/8/layout/hierarchy6"/>
    <dgm:cxn modelId="{29DC4536-4F22-47C5-A65E-A3D7847A10A0}" type="presParOf" srcId="{D24109A1-5F39-4BD0-9C77-D222ABEDDAB3}" destId="{6198A771-7308-4D37-9054-8EE812B863A6}" srcOrd="3" destOrd="0" presId="urn:microsoft.com/office/officeart/2005/8/layout/hierarchy6"/>
    <dgm:cxn modelId="{D08DD931-F972-4E34-9B85-76A1D122B14F}" type="presParOf" srcId="{6198A771-7308-4D37-9054-8EE812B863A6}" destId="{8AC67755-F084-4962-B6C6-4F48CA7A09CC}" srcOrd="0" destOrd="0" presId="urn:microsoft.com/office/officeart/2005/8/layout/hierarchy6"/>
    <dgm:cxn modelId="{E1C15A39-487B-4EA3-B755-EF9ADFD5CC58}" type="presParOf" srcId="{6198A771-7308-4D37-9054-8EE812B863A6}" destId="{FC9B443D-6C3D-4F0B-A57D-DDF3BF3F18C0}" srcOrd="1" destOrd="0" presId="urn:microsoft.com/office/officeart/2005/8/layout/hierarchy6"/>
    <dgm:cxn modelId="{151F2D8F-7057-49B7-BA44-38D983572576}" type="presParOf" srcId="{D24109A1-5F39-4BD0-9C77-D222ABEDDAB3}" destId="{C1A0BD6C-F1DC-4AD0-B736-3D6A6BD8D652}" srcOrd="4" destOrd="0" presId="urn:microsoft.com/office/officeart/2005/8/layout/hierarchy6"/>
    <dgm:cxn modelId="{B6B57814-E833-4E35-A4A0-79DCC0C2A6DF}" type="presParOf" srcId="{D24109A1-5F39-4BD0-9C77-D222ABEDDAB3}" destId="{FC4AB6AA-D7FC-4001-97F1-A3D45F45AC4D}" srcOrd="5" destOrd="0" presId="urn:microsoft.com/office/officeart/2005/8/layout/hierarchy6"/>
    <dgm:cxn modelId="{13FCB36B-33A5-4568-BD0A-A4DC6C8B9FD0}" type="presParOf" srcId="{FC4AB6AA-D7FC-4001-97F1-A3D45F45AC4D}" destId="{1018C24D-88CD-470A-972D-506F4B8BD6A1}" srcOrd="0" destOrd="0" presId="urn:microsoft.com/office/officeart/2005/8/layout/hierarchy6"/>
    <dgm:cxn modelId="{74FF78FF-FA0D-471F-8F10-64137E8E6E35}" type="presParOf" srcId="{FC4AB6AA-D7FC-4001-97F1-A3D45F45AC4D}" destId="{15016C1C-04A6-4F16-A982-68BDA0E9C026}" srcOrd="1" destOrd="0" presId="urn:microsoft.com/office/officeart/2005/8/layout/hierarchy6"/>
    <dgm:cxn modelId="{A15A2BC8-20BC-4B45-87D5-D39D135D1363}" type="presParOf" srcId="{15016C1C-04A6-4F16-A982-68BDA0E9C026}" destId="{0643F0F9-612D-4D51-BBD9-9297600C1DF8}" srcOrd="0" destOrd="0" presId="urn:microsoft.com/office/officeart/2005/8/layout/hierarchy6"/>
    <dgm:cxn modelId="{75C74BA1-B8AF-4DE8-95C8-51BCB3427060}" type="presParOf" srcId="{15016C1C-04A6-4F16-A982-68BDA0E9C026}" destId="{2F2BE1DF-BC5C-42D1-A534-B9625CA96C7C}" srcOrd="1" destOrd="0" presId="urn:microsoft.com/office/officeart/2005/8/layout/hierarchy6"/>
    <dgm:cxn modelId="{1B9CCFD7-1305-4A0C-A801-39011292C19E}" type="presParOf" srcId="{2F2BE1DF-BC5C-42D1-A534-B9625CA96C7C}" destId="{A889153A-FB03-4D12-BCC4-BE5ADEFF4FBE}" srcOrd="0" destOrd="0" presId="urn:microsoft.com/office/officeart/2005/8/layout/hierarchy6"/>
    <dgm:cxn modelId="{5554967B-1162-4479-9931-6446A766CF07}" type="presParOf" srcId="{2F2BE1DF-BC5C-42D1-A534-B9625CA96C7C}" destId="{694C10FD-553A-4F3D-86EE-914AF9250A11}" srcOrd="1" destOrd="0" presId="urn:microsoft.com/office/officeart/2005/8/layout/hierarchy6"/>
    <dgm:cxn modelId="{DA449315-391F-444A-B3C6-9CC75E4B6292}" type="presParOf" srcId="{BC2317D5-7944-4807-81CE-79063B4393AF}" destId="{8BEB8949-0CF8-4E99-8916-8EA8B305785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6605F6-66E6-48F1-8C78-1E1AD0BBD32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D340EDA-AAD6-494E-8AAF-12A86FBFB0AC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=</a:t>
          </a:r>
          <a:r>
            <a:rPr lang="en-US" altLang="zh-TW" dirty="0"/>
            <a:t> </a:t>
          </a:r>
          <a:br>
            <a:rPr lang="en-US" altLang="zh-TW" dirty="0"/>
          </a:br>
          <a:r>
            <a:rPr lang="en-US" altLang="zh-TW" dirty="0">
              <a:solidFill>
                <a:schemeClr val="tx1"/>
              </a:solidFill>
            </a:rPr>
            <a:t>assign-expression</a:t>
          </a:r>
          <a:endParaRPr lang="zh-TW" altLang="en-US" dirty="0">
            <a:solidFill>
              <a:schemeClr val="tx1"/>
            </a:solidFill>
          </a:endParaRPr>
        </a:p>
      </dgm:t>
    </dgm:pt>
    <dgm:pt modelId="{E8B36154-9B2B-4708-9D59-4149F36EE892}" type="parTrans" cxnId="{4A7B1975-045E-4EBB-841E-660AFDB825E7}">
      <dgm:prSet/>
      <dgm:spPr/>
      <dgm:t>
        <a:bodyPr/>
        <a:lstStyle/>
        <a:p>
          <a:endParaRPr lang="zh-TW" altLang="en-US"/>
        </a:p>
      </dgm:t>
    </dgm:pt>
    <dgm:pt modelId="{A07DCB16-C148-40B6-AFEB-101265582853}" type="sibTrans" cxnId="{4A7B1975-045E-4EBB-841E-660AFDB825E7}">
      <dgm:prSet/>
      <dgm:spPr/>
      <dgm:t>
        <a:bodyPr/>
        <a:lstStyle/>
        <a:p>
          <a:endParaRPr lang="zh-TW" altLang="en-US"/>
        </a:p>
      </dgm:t>
    </dgm:pt>
    <dgm:pt modelId="{E46014B9-0DBC-4073-B644-ACABFAAF2F99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[]</a:t>
          </a:r>
          <a:r>
            <a:rPr lang="en-US" altLang="zh-TW" dirty="0"/>
            <a:t> </a:t>
          </a:r>
          <a:br>
            <a:rPr lang="en-US" altLang="zh-TW" dirty="0"/>
          </a:br>
          <a:r>
            <a:rPr lang="en-US" altLang="zh-TW" dirty="0">
              <a:solidFill>
                <a:schemeClr val="tx1"/>
              </a:solidFill>
            </a:rPr>
            <a:t>subscript-expression</a:t>
          </a:r>
          <a:endParaRPr lang="zh-TW" altLang="en-US" dirty="0">
            <a:solidFill>
              <a:schemeClr val="tx1"/>
            </a:solidFill>
          </a:endParaRPr>
        </a:p>
      </dgm:t>
    </dgm:pt>
    <dgm:pt modelId="{A02ADA11-3CF2-47B9-8E39-8D55DDDEA91B}" type="parTrans" cxnId="{E861CDA0-D5A2-438C-9BEB-C32BDC81ECDF}">
      <dgm:prSet/>
      <dgm:spPr/>
      <dgm:t>
        <a:bodyPr/>
        <a:lstStyle/>
        <a:p>
          <a:endParaRPr lang="zh-TW" altLang="en-US"/>
        </a:p>
      </dgm:t>
    </dgm:pt>
    <dgm:pt modelId="{612A9CF6-F4A3-4117-B363-67180722BC08}" type="sibTrans" cxnId="{E861CDA0-D5A2-438C-9BEB-C32BDC81ECDF}">
      <dgm:prSet/>
      <dgm:spPr/>
      <dgm:t>
        <a:bodyPr/>
        <a:lstStyle/>
        <a:p>
          <a:endParaRPr lang="zh-TW" altLang="en-US"/>
        </a:p>
      </dgm:t>
    </dgm:pt>
    <dgm:pt modelId="{32241355-89AA-4C75-99C9-D8E77BCAA907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+ </a:t>
          </a:r>
          <a:br>
            <a:rPr lang="en-US" altLang="zh-TW" dirty="0"/>
          </a:br>
          <a:r>
            <a:rPr lang="en-US" altLang="zh-TW" dirty="0">
              <a:solidFill>
                <a:schemeClr val="tx1"/>
              </a:solidFill>
            </a:rPr>
            <a:t>additive-expression</a:t>
          </a:r>
          <a:endParaRPr lang="zh-TW" altLang="en-US" dirty="0">
            <a:solidFill>
              <a:schemeClr val="tx1"/>
            </a:solidFill>
          </a:endParaRPr>
        </a:p>
      </dgm:t>
    </dgm:pt>
    <dgm:pt modelId="{1F335B57-9ED7-4E2D-9968-CEC2D8E390FD}" type="parTrans" cxnId="{08C63221-AF9F-489A-B74E-592019E6B082}">
      <dgm:prSet/>
      <dgm:spPr/>
      <dgm:t>
        <a:bodyPr/>
        <a:lstStyle/>
        <a:p>
          <a:endParaRPr lang="zh-TW" altLang="en-US"/>
        </a:p>
      </dgm:t>
    </dgm:pt>
    <dgm:pt modelId="{1A8D32B0-6512-4086-8075-A4E82A985A1B}" type="sibTrans" cxnId="{08C63221-AF9F-489A-B74E-592019E6B082}">
      <dgm:prSet/>
      <dgm:spPr/>
      <dgm:t>
        <a:bodyPr/>
        <a:lstStyle/>
        <a:p>
          <a:endParaRPr lang="zh-TW" altLang="en-US"/>
        </a:p>
      </dgm:t>
    </dgm:pt>
    <dgm:pt modelId="{8CBB70F9-2BAB-487B-A2D9-0529B0B313F8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number 4</a:t>
          </a:r>
          <a:endParaRPr lang="zh-TW" altLang="en-US" dirty="0">
            <a:solidFill>
              <a:srgbClr val="FF0000"/>
            </a:solidFill>
          </a:endParaRPr>
        </a:p>
      </dgm:t>
    </dgm:pt>
    <dgm:pt modelId="{327F0A72-9B95-4F26-95AA-5C9EFC9494BF}" type="parTrans" cxnId="{A1278B72-011B-4A32-B186-C94AF0B04E08}">
      <dgm:prSet/>
      <dgm:spPr/>
      <dgm:t>
        <a:bodyPr/>
        <a:lstStyle/>
        <a:p>
          <a:endParaRPr lang="zh-TW" altLang="en-US"/>
        </a:p>
      </dgm:t>
    </dgm:pt>
    <dgm:pt modelId="{93250916-344A-43DD-9CA0-B8067EB08624}" type="sibTrans" cxnId="{A1278B72-011B-4A32-B186-C94AF0B04E08}">
      <dgm:prSet/>
      <dgm:spPr/>
      <dgm:t>
        <a:bodyPr/>
        <a:lstStyle/>
        <a:p>
          <a:endParaRPr lang="zh-TW" altLang="en-US"/>
        </a:p>
      </dgm:t>
    </dgm:pt>
    <dgm:pt modelId="{92DEDD48-553E-4408-9FB1-9E78D4371BBD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identifier a</a:t>
          </a:r>
          <a:endParaRPr lang="zh-TW" altLang="en-US" dirty="0">
            <a:solidFill>
              <a:srgbClr val="FF0000"/>
            </a:solidFill>
          </a:endParaRPr>
        </a:p>
      </dgm:t>
    </dgm:pt>
    <dgm:pt modelId="{516643BC-786E-46BC-9725-1D46F056379D}" type="parTrans" cxnId="{2D2B543C-93C7-4CD8-94CA-8109EB69A8D0}">
      <dgm:prSet/>
      <dgm:spPr/>
      <dgm:t>
        <a:bodyPr/>
        <a:lstStyle/>
        <a:p>
          <a:endParaRPr lang="zh-TW" altLang="en-US"/>
        </a:p>
      </dgm:t>
    </dgm:pt>
    <dgm:pt modelId="{E7AD812A-C78C-4838-BCFA-DB0165AF8517}" type="sibTrans" cxnId="{2D2B543C-93C7-4CD8-94CA-8109EB69A8D0}">
      <dgm:prSet/>
      <dgm:spPr/>
      <dgm:t>
        <a:bodyPr/>
        <a:lstStyle/>
        <a:p>
          <a:endParaRPr lang="zh-TW" altLang="en-US"/>
        </a:p>
      </dgm:t>
    </dgm:pt>
    <dgm:pt modelId="{3A4DBA06-4392-444D-9E8E-E163565955A5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identifier index</a:t>
          </a:r>
          <a:endParaRPr lang="zh-TW" altLang="en-US" dirty="0">
            <a:solidFill>
              <a:srgbClr val="FF0000"/>
            </a:solidFill>
          </a:endParaRPr>
        </a:p>
      </dgm:t>
    </dgm:pt>
    <dgm:pt modelId="{551CC963-4646-434D-8480-CFCA61FDA739}" type="parTrans" cxnId="{59AB5505-6DD7-470F-8512-B652D7A3EDE1}">
      <dgm:prSet/>
      <dgm:spPr/>
      <dgm:t>
        <a:bodyPr/>
        <a:lstStyle/>
        <a:p>
          <a:endParaRPr lang="zh-TW" altLang="en-US"/>
        </a:p>
      </dgm:t>
    </dgm:pt>
    <dgm:pt modelId="{DCF3F38E-B4A5-4031-B0E0-B26D1EB1207E}" type="sibTrans" cxnId="{59AB5505-6DD7-470F-8512-B652D7A3EDE1}">
      <dgm:prSet/>
      <dgm:spPr/>
      <dgm:t>
        <a:bodyPr/>
        <a:lstStyle/>
        <a:p>
          <a:endParaRPr lang="zh-TW" altLang="en-US"/>
        </a:p>
      </dgm:t>
    </dgm:pt>
    <dgm:pt modelId="{C15E66D5-8586-447D-94EB-E40121792ED0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number 2</a:t>
          </a:r>
          <a:endParaRPr lang="zh-TW" altLang="en-US" dirty="0">
            <a:solidFill>
              <a:srgbClr val="FF0000"/>
            </a:solidFill>
          </a:endParaRPr>
        </a:p>
      </dgm:t>
    </dgm:pt>
    <dgm:pt modelId="{5F60A4E0-17A1-46E9-A359-0D501F3E077C}" type="parTrans" cxnId="{7E55FFD1-BED4-465C-9468-D5F4E8B84E88}">
      <dgm:prSet/>
      <dgm:spPr/>
      <dgm:t>
        <a:bodyPr/>
        <a:lstStyle/>
        <a:p>
          <a:endParaRPr lang="zh-TW" altLang="en-US"/>
        </a:p>
      </dgm:t>
    </dgm:pt>
    <dgm:pt modelId="{C358B515-E14D-4C33-8BE7-0223205E8F5D}" type="sibTrans" cxnId="{7E55FFD1-BED4-465C-9468-D5F4E8B84E88}">
      <dgm:prSet/>
      <dgm:spPr/>
      <dgm:t>
        <a:bodyPr/>
        <a:lstStyle/>
        <a:p>
          <a:endParaRPr lang="zh-TW" altLang="en-US"/>
        </a:p>
      </dgm:t>
    </dgm:pt>
    <dgm:pt modelId="{E945471E-4C77-4D23-A397-3E6384796CF0}" type="pres">
      <dgm:prSet presAssocID="{916605F6-66E6-48F1-8C78-1E1AD0BBD32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72838C-6968-4A02-A477-BB4471C2AF2C}" type="pres">
      <dgm:prSet presAssocID="{916605F6-66E6-48F1-8C78-1E1AD0BBD323}" presName="hierFlow" presStyleCnt="0"/>
      <dgm:spPr/>
    </dgm:pt>
    <dgm:pt modelId="{BDD491DC-A736-4DDD-AC89-B1DC24FB1503}" type="pres">
      <dgm:prSet presAssocID="{916605F6-66E6-48F1-8C78-1E1AD0BBD32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4F43404-0318-49D9-A696-B59081EE7289}" type="pres">
      <dgm:prSet presAssocID="{ED340EDA-AAD6-494E-8AAF-12A86FBFB0AC}" presName="Name14" presStyleCnt="0"/>
      <dgm:spPr/>
    </dgm:pt>
    <dgm:pt modelId="{1411A468-80EF-4A1E-83F8-2268353DB2F3}" type="pres">
      <dgm:prSet presAssocID="{ED340EDA-AAD6-494E-8AAF-12A86FBFB0AC}" presName="level1Shape" presStyleLbl="node0" presStyleIdx="0" presStyleCnt="1">
        <dgm:presLayoutVars>
          <dgm:chPref val="3"/>
        </dgm:presLayoutVars>
      </dgm:prSet>
      <dgm:spPr/>
    </dgm:pt>
    <dgm:pt modelId="{889E34B4-10CE-450E-92EF-02DD81F2400A}" type="pres">
      <dgm:prSet presAssocID="{ED340EDA-AAD6-494E-8AAF-12A86FBFB0AC}" presName="hierChild2" presStyleCnt="0"/>
      <dgm:spPr/>
    </dgm:pt>
    <dgm:pt modelId="{B6D0989A-94AF-4ED6-8BE0-9E229B8848F1}" type="pres">
      <dgm:prSet presAssocID="{A02ADA11-3CF2-47B9-8E39-8D55DDDEA91B}" presName="Name19" presStyleLbl="parChTrans1D2" presStyleIdx="0" presStyleCnt="2"/>
      <dgm:spPr/>
    </dgm:pt>
    <dgm:pt modelId="{557A7194-CDEE-4FA1-8BB9-52B35AA06EF4}" type="pres">
      <dgm:prSet presAssocID="{E46014B9-0DBC-4073-B644-ACABFAAF2F99}" presName="Name21" presStyleCnt="0"/>
      <dgm:spPr/>
    </dgm:pt>
    <dgm:pt modelId="{FC135E92-4ADF-4B14-A886-3F435F6D2869}" type="pres">
      <dgm:prSet presAssocID="{E46014B9-0DBC-4073-B644-ACABFAAF2F99}" presName="level2Shape" presStyleLbl="node2" presStyleIdx="0" presStyleCnt="2"/>
      <dgm:spPr/>
    </dgm:pt>
    <dgm:pt modelId="{CDCF0476-243C-4775-8532-1650E21CD37D}" type="pres">
      <dgm:prSet presAssocID="{E46014B9-0DBC-4073-B644-ACABFAAF2F99}" presName="hierChild3" presStyleCnt="0"/>
      <dgm:spPr/>
    </dgm:pt>
    <dgm:pt modelId="{67930309-BB6B-4BF5-9EB0-7E01D8CA4911}" type="pres">
      <dgm:prSet presAssocID="{516643BC-786E-46BC-9725-1D46F056379D}" presName="Name19" presStyleLbl="parChTrans1D3" presStyleIdx="0" presStyleCnt="4"/>
      <dgm:spPr/>
    </dgm:pt>
    <dgm:pt modelId="{9371B439-B91C-45FE-BBE0-AB2926A25CC7}" type="pres">
      <dgm:prSet presAssocID="{92DEDD48-553E-4408-9FB1-9E78D4371BBD}" presName="Name21" presStyleCnt="0"/>
      <dgm:spPr/>
    </dgm:pt>
    <dgm:pt modelId="{060222D3-E07A-4889-9373-4DE5E17D1FB8}" type="pres">
      <dgm:prSet presAssocID="{92DEDD48-553E-4408-9FB1-9E78D4371BBD}" presName="level2Shape" presStyleLbl="node3" presStyleIdx="0" presStyleCnt="4"/>
      <dgm:spPr/>
    </dgm:pt>
    <dgm:pt modelId="{B2E80CD0-3A71-40A4-AA06-F0BBA4ABBE13}" type="pres">
      <dgm:prSet presAssocID="{92DEDD48-553E-4408-9FB1-9E78D4371BBD}" presName="hierChild3" presStyleCnt="0"/>
      <dgm:spPr/>
    </dgm:pt>
    <dgm:pt modelId="{A39919F9-99B3-49BE-9BC3-A38E6DFC1DA3}" type="pres">
      <dgm:prSet presAssocID="{551CC963-4646-434D-8480-CFCA61FDA739}" presName="Name19" presStyleLbl="parChTrans1D3" presStyleIdx="1" presStyleCnt="4"/>
      <dgm:spPr/>
    </dgm:pt>
    <dgm:pt modelId="{05A1BADC-30F2-4AFC-A632-2938626136CA}" type="pres">
      <dgm:prSet presAssocID="{3A4DBA06-4392-444D-9E8E-E163565955A5}" presName="Name21" presStyleCnt="0"/>
      <dgm:spPr/>
    </dgm:pt>
    <dgm:pt modelId="{5C75FA8E-08DC-499F-BF44-ADAB7F13CD72}" type="pres">
      <dgm:prSet presAssocID="{3A4DBA06-4392-444D-9E8E-E163565955A5}" presName="level2Shape" presStyleLbl="node3" presStyleIdx="1" presStyleCnt="4"/>
      <dgm:spPr/>
    </dgm:pt>
    <dgm:pt modelId="{F42EF2BF-C259-4E76-9AF9-0257A0DD7302}" type="pres">
      <dgm:prSet presAssocID="{3A4DBA06-4392-444D-9E8E-E163565955A5}" presName="hierChild3" presStyleCnt="0"/>
      <dgm:spPr/>
    </dgm:pt>
    <dgm:pt modelId="{BCC67039-E415-47F9-9BC6-073E22B7A31E}" type="pres">
      <dgm:prSet presAssocID="{1F335B57-9ED7-4E2D-9968-CEC2D8E390FD}" presName="Name19" presStyleLbl="parChTrans1D2" presStyleIdx="1" presStyleCnt="2"/>
      <dgm:spPr/>
    </dgm:pt>
    <dgm:pt modelId="{8CFB2F42-16D7-4E3E-8818-DF01E82D2356}" type="pres">
      <dgm:prSet presAssocID="{32241355-89AA-4C75-99C9-D8E77BCAA907}" presName="Name21" presStyleCnt="0"/>
      <dgm:spPr/>
    </dgm:pt>
    <dgm:pt modelId="{605941CC-AD9F-485B-A1BA-3A26E830B8C7}" type="pres">
      <dgm:prSet presAssocID="{32241355-89AA-4C75-99C9-D8E77BCAA907}" presName="level2Shape" presStyleLbl="node2" presStyleIdx="1" presStyleCnt="2"/>
      <dgm:spPr/>
    </dgm:pt>
    <dgm:pt modelId="{CF8314C6-14C6-41B2-A2CE-64F317A1AA5F}" type="pres">
      <dgm:prSet presAssocID="{32241355-89AA-4C75-99C9-D8E77BCAA907}" presName="hierChild3" presStyleCnt="0"/>
      <dgm:spPr/>
    </dgm:pt>
    <dgm:pt modelId="{D1A8B732-A123-4C6A-B801-F218D43B2AD7}" type="pres">
      <dgm:prSet presAssocID="{327F0A72-9B95-4F26-95AA-5C9EFC9494BF}" presName="Name19" presStyleLbl="parChTrans1D3" presStyleIdx="2" presStyleCnt="4"/>
      <dgm:spPr/>
    </dgm:pt>
    <dgm:pt modelId="{8FA6ED8D-BA6B-4AF3-BE74-2A57D4E727F4}" type="pres">
      <dgm:prSet presAssocID="{8CBB70F9-2BAB-487B-A2D9-0529B0B313F8}" presName="Name21" presStyleCnt="0"/>
      <dgm:spPr/>
    </dgm:pt>
    <dgm:pt modelId="{E906BC0B-2059-46EC-AEEF-294B2EF3F7B4}" type="pres">
      <dgm:prSet presAssocID="{8CBB70F9-2BAB-487B-A2D9-0529B0B313F8}" presName="level2Shape" presStyleLbl="node3" presStyleIdx="2" presStyleCnt="4"/>
      <dgm:spPr/>
    </dgm:pt>
    <dgm:pt modelId="{1F54B716-290E-4003-87AE-FEAC25386D93}" type="pres">
      <dgm:prSet presAssocID="{8CBB70F9-2BAB-487B-A2D9-0529B0B313F8}" presName="hierChild3" presStyleCnt="0"/>
      <dgm:spPr/>
    </dgm:pt>
    <dgm:pt modelId="{85C1737A-E777-45D1-ABFC-3721110375BE}" type="pres">
      <dgm:prSet presAssocID="{5F60A4E0-17A1-46E9-A359-0D501F3E077C}" presName="Name19" presStyleLbl="parChTrans1D3" presStyleIdx="3" presStyleCnt="4"/>
      <dgm:spPr/>
    </dgm:pt>
    <dgm:pt modelId="{6FD25246-55BA-4F6F-A9EF-00C1FADAD53E}" type="pres">
      <dgm:prSet presAssocID="{C15E66D5-8586-447D-94EB-E40121792ED0}" presName="Name21" presStyleCnt="0"/>
      <dgm:spPr/>
    </dgm:pt>
    <dgm:pt modelId="{305D7E94-4861-45A5-AC6A-05409AF50407}" type="pres">
      <dgm:prSet presAssocID="{C15E66D5-8586-447D-94EB-E40121792ED0}" presName="level2Shape" presStyleLbl="node3" presStyleIdx="3" presStyleCnt="4"/>
      <dgm:spPr/>
    </dgm:pt>
    <dgm:pt modelId="{F4380927-8387-47A4-AB38-9B35174317C9}" type="pres">
      <dgm:prSet presAssocID="{C15E66D5-8586-447D-94EB-E40121792ED0}" presName="hierChild3" presStyleCnt="0"/>
      <dgm:spPr/>
    </dgm:pt>
    <dgm:pt modelId="{A4D0E356-7146-4C56-B8CB-D0E3F4C428E3}" type="pres">
      <dgm:prSet presAssocID="{916605F6-66E6-48F1-8C78-1E1AD0BBD323}" presName="bgShapesFlow" presStyleCnt="0"/>
      <dgm:spPr/>
    </dgm:pt>
  </dgm:ptLst>
  <dgm:cxnLst>
    <dgm:cxn modelId="{08E35F01-46D2-43AA-A787-CECA06D35F83}" type="presOf" srcId="{551CC963-4646-434D-8480-CFCA61FDA739}" destId="{A39919F9-99B3-49BE-9BC3-A38E6DFC1DA3}" srcOrd="0" destOrd="0" presId="urn:microsoft.com/office/officeart/2005/8/layout/hierarchy6"/>
    <dgm:cxn modelId="{59AB5505-6DD7-470F-8512-B652D7A3EDE1}" srcId="{E46014B9-0DBC-4073-B644-ACABFAAF2F99}" destId="{3A4DBA06-4392-444D-9E8E-E163565955A5}" srcOrd="1" destOrd="0" parTransId="{551CC963-4646-434D-8480-CFCA61FDA739}" sibTransId="{DCF3F38E-B4A5-4031-B0E0-B26D1EB1207E}"/>
    <dgm:cxn modelId="{D97D3814-2A0D-4F7A-81FD-E227F4BFDBE3}" type="presOf" srcId="{5F60A4E0-17A1-46E9-A359-0D501F3E077C}" destId="{85C1737A-E777-45D1-ABFC-3721110375BE}" srcOrd="0" destOrd="0" presId="urn:microsoft.com/office/officeart/2005/8/layout/hierarchy6"/>
    <dgm:cxn modelId="{08C63221-AF9F-489A-B74E-592019E6B082}" srcId="{ED340EDA-AAD6-494E-8AAF-12A86FBFB0AC}" destId="{32241355-89AA-4C75-99C9-D8E77BCAA907}" srcOrd="1" destOrd="0" parTransId="{1F335B57-9ED7-4E2D-9968-CEC2D8E390FD}" sibTransId="{1A8D32B0-6512-4086-8075-A4E82A985A1B}"/>
    <dgm:cxn modelId="{87F76322-3BF0-4E57-B5DF-3C85A293C7BC}" type="presOf" srcId="{916605F6-66E6-48F1-8C78-1E1AD0BBD323}" destId="{E945471E-4C77-4D23-A397-3E6384796CF0}" srcOrd="0" destOrd="0" presId="urn:microsoft.com/office/officeart/2005/8/layout/hierarchy6"/>
    <dgm:cxn modelId="{0569902A-D3AD-403F-8FDA-F97F8A0B882F}" type="presOf" srcId="{516643BC-786E-46BC-9725-1D46F056379D}" destId="{67930309-BB6B-4BF5-9EB0-7E01D8CA4911}" srcOrd="0" destOrd="0" presId="urn:microsoft.com/office/officeart/2005/8/layout/hierarchy6"/>
    <dgm:cxn modelId="{62641B3B-9DAB-4F5C-96B2-25F2BBD3B59F}" type="presOf" srcId="{327F0A72-9B95-4F26-95AA-5C9EFC9494BF}" destId="{D1A8B732-A123-4C6A-B801-F218D43B2AD7}" srcOrd="0" destOrd="0" presId="urn:microsoft.com/office/officeart/2005/8/layout/hierarchy6"/>
    <dgm:cxn modelId="{2D2B543C-93C7-4CD8-94CA-8109EB69A8D0}" srcId="{E46014B9-0DBC-4073-B644-ACABFAAF2F99}" destId="{92DEDD48-553E-4408-9FB1-9E78D4371BBD}" srcOrd="0" destOrd="0" parTransId="{516643BC-786E-46BC-9725-1D46F056379D}" sibTransId="{E7AD812A-C78C-4838-BCFA-DB0165AF8517}"/>
    <dgm:cxn modelId="{78AF585D-9D43-4F72-8EE8-E5DB98DB79A9}" type="presOf" srcId="{ED340EDA-AAD6-494E-8AAF-12A86FBFB0AC}" destId="{1411A468-80EF-4A1E-83F8-2268353DB2F3}" srcOrd="0" destOrd="0" presId="urn:microsoft.com/office/officeart/2005/8/layout/hierarchy6"/>
    <dgm:cxn modelId="{3B016E6C-8F1A-4508-91A0-F9E50AA183A9}" type="presOf" srcId="{32241355-89AA-4C75-99C9-D8E77BCAA907}" destId="{605941CC-AD9F-485B-A1BA-3A26E830B8C7}" srcOrd="0" destOrd="0" presId="urn:microsoft.com/office/officeart/2005/8/layout/hierarchy6"/>
    <dgm:cxn modelId="{A1278B72-011B-4A32-B186-C94AF0B04E08}" srcId="{32241355-89AA-4C75-99C9-D8E77BCAA907}" destId="{8CBB70F9-2BAB-487B-A2D9-0529B0B313F8}" srcOrd="0" destOrd="0" parTransId="{327F0A72-9B95-4F26-95AA-5C9EFC9494BF}" sibTransId="{93250916-344A-43DD-9CA0-B8067EB08624}"/>
    <dgm:cxn modelId="{4A7B1975-045E-4EBB-841E-660AFDB825E7}" srcId="{916605F6-66E6-48F1-8C78-1E1AD0BBD323}" destId="{ED340EDA-AAD6-494E-8AAF-12A86FBFB0AC}" srcOrd="0" destOrd="0" parTransId="{E8B36154-9B2B-4708-9D59-4149F36EE892}" sibTransId="{A07DCB16-C148-40B6-AFEB-101265582853}"/>
    <dgm:cxn modelId="{E7A93D55-E8D3-495E-B4BB-F30E8289B9D9}" type="presOf" srcId="{E46014B9-0DBC-4073-B644-ACABFAAF2F99}" destId="{FC135E92-4ADF-4B14-A886-3F435F6D2869}" srcOrd="0" destOrd="0" presId="urn:microsoft.com/office/officeart/2005/8/layout/hierarchy6"/>
    <dgm:cxn modelId="{E861CDA0-D5A2-438C-9BEB-C32BDC81ECDF}" srcId="{ED340EDA-AAD6-494E-8AAF-12A86FBFB0AC}" destId="{E46014B9-0DBC-4073-B644-ACABFAAF2F99}" srcOrd="0" destOrd="0" parTransId="{A02ADA11-3CF2-47B9-8E39-8D55DDDEA91B}" sibTransId="{612A9CF6-F4A3-4117-B363-67180722BC08}"/>
    <dgm:cxn modelId="{E58615AD-93B4-4717-8FD2-90D60977847C}" type="presOf" srcId="{92DEDD48-553E-4408-9FB1-9E78D4371BBD}" destId="{060222D3-E07A-4889-9373-4DE5E17D1FB8}" srcOrd="0" destOrd="0" presId="urn:microsoft.com/office/officeart/2005/8/layout/hierarchy6"/>
    <dgm:cxn modelId="{C658C1AE-3983-4DF8-9077-1382B5ECC187}" type="presOf" srcId="{C15E66D5-8586-447D-94EB-E40121792ED0}" destId="{305D7E94-4861-45A5-AC6A-05409AF50407}" srcOrd="0" destOrd="0" presId="urn:microsoft.com/office/officeart/2005/8/layout/hierarchy6"/>
    <dgm:cxn modelId="{DC58C5B1-75A5-4BE2-80E4-E725A5A7E14F}" type="presOf" srcId="{A02ADA11-3CF2-47B9-8E39-8D55DDDEA91B}" destId="{B6D0989A-94AF-4ED6-8BE0-9E229B8848F1}" srcOrd="0" destOrd="0" presId="urn:microsoft.com/office/officeart/2005/8/layout/hierarchy6"/>
    <dgm:cxn modelId="{7E55FFD1-BED4-465C-9468-D5F4E8B84E88}" srcId="{32241355-89AA-4C75-99C9-D8E77BCAA907}" destId="{C15E66D5-8586-447D-94EB-E40121792ED0}" srcOrd="1" destOrd="0" parTransId="{5F60A4E0-17A1-46E9-A359-0D501F3E077C}" sibTransId="{C358B515-E14D-4C33-8BE7-0223205E8F5D}"/>
    <dgm:cxn modelId="{B94E82D9-CE8F-4637-8428-9CB239334C0E}" type="presOf" srcId="{1F335B57-9ED7-4E2D-9968-CEC2D8E390FD}" destId="{BCC67039-E415-47F9-9BC6-073E22B7A31E}" srcOrd="0" destOrd="0" presId="urn:microsoft.com/office/officeart/2005/8/layout/hierarchy6"/>
    <dgm:cxn modelId="{7C4AC6EB-7A96-4E78-8DC0-3E3C02F8A4C3}" type="presOf" srcId="{3A4DBA06-4392-444D-9E8E-E163565955A5}" destId="{5C75FA8E-08DC-499F-BF44-ADAB7F13CD72}" srcOrd="0" destOrd="0" presId="urn:microsoft.com/office/officeart/2005/8/layout/hierarchy6"/>
    <dgm:cxn modelId="{9E4373F7-6F37-4EA4-884C-DFA79F800FD5}" type="presOf" srcId="{8CBB70F9-2BAB-487B-A2D9-0529B0B313F8}" destId="{E906BC0B-2059-46EC-AEEF-294B2EF3F7B4}" srcOrd="0" destOrd="0" presId="urn:microsoft.com/office/officeart/2005/8/layout/hierarchy6"/>
    <dgm:cxn modelId="{32C7AFEC-BAAB-4826-ADE4-BEC0A322EDCB}" type="presParOf" srcId="{E945471E-4C77-4D23-A397-3E6384796CF0}" destId="{8572838C-6968-4A02-A477-BB4471C2AF2C}" srcOrd="0" destOrd="0" presId="urn:microsoft.com/office/officeart/2005/8/layout/hierarchy6"/>
    <dgm:cxn modelId="{B2519A5D-0410-4F7C-B527-F91511F13DBC}" type="presParOf" srcId="{8572838C-6968-4A02-A477-BB4471C2AF2C}" destId="{BDD491DC-A736-4DDD-AC89-B1DC24FB1503}" srcOrd="0" destOrd="0" presId="urn:microsoft.com/office/officeart/2005/8/layout/hierarchy6"/>
    <dgm:cxn modelId="{085E8AAF-4409-4758-BD08-079BAB272440}" type="presParOf" srcId="{BDD491DC-A736-4DDD-AC89-B1DC24FB1503}" destId="{34F43404-0318-49D9-A696-B59081EE7289}" srcOrd="0" destOrd="0" presId="urn:microsoft.com/office/officeart/2005/8/layout/hierarchy6"/>
    <dgm:cxn modelId="{7D1F9470-4A77-4F9A-9472-E2007883BB6E}" type="presParOf" srcId="{34F43404-0318-49D9-A696-B59081EE7289}" destId="{1411A468-80EF-4A1E-83F8-2268353DB2F3}" srcOrd="0" destOrd="0" presId="urn:microsoft.com/office/officeart/2005/8/layout/hierarchy6"/>
    <dgm:cxn modelId="{4AE6BF72-3984-44C8-9849-B5CE1AD02609}" type="presParOf" srcId="{34F43404-0318-49D9-A696-B59081EE7289}" destId="{889E34B4-10CE-450E-92EF-02DD81F2400A}" srcOrd="1" destOrd="0" presId="urn:microsoft.com/office/officeart/2005/8/layout/hierarchy6"/>
    <dgm:cxn modelId="{D0392459-0202-463D-B84C-A37940D7A883}" type="presParOf" srcId="{889E34B4-10CE-450E-92EF-02DD81F2400A}" destId="{B6D0989A-94AF-4ED6-8BE0-9E229B8848F1}" srcOrd="0" destOrd="0" presId="urn:microsoft.com/office/officeart/2005/8/layout/hierarchy6"/>
    <dgm:cxn modelId="{EFBA7C09-1679-4158-9A2A-40A828F4F35B}" type="presParOf" srcId="{889E34B4-10CE-450E-92EF-02DD81F2400A}" destId="{557A7194-CDEE-4FA1-8BB9-52B35AA06EF4}" srcOrd="1" destOrd="0" presId="urn:microsoft.com/office/officeart/2005/8/layout/hierarchy6"/>
    <dgm:cxn modelId="{C2A9785E-84F7-46A5-AD26-FF0D09FC2D6E}" type="presParOf" srcId="{557A7194-CDEE-4FA1-8BB9-52B35AA06EF4}" destId="{FC135E92-4ADF-4B14-A886-3F435F6D2869}" srcOrd="0" destOrd="0" presId="urn:microsoft.com/office/officeart/2005/8/layout/hierarchy6"/>
    <dgm:cxn modelId="{85B2F4DB-2763-40DE-8EA1-C76B2D1A247B}" type="presParOf" srcId="{557A7194-CDEE-4FA1-8BB9-52B35AA06EF4}" destId="{CDCF0476-243C-4775-8532-1650E21CD37D}" srcOrd="1" destOrd="0" presId="urn:microsoft.com/office/officeart/2005/8/layout/hierarchy6"/>
    <dgm:cxn modelId="{8F77F896-CE42-4C0A-A619-41E290B11EB8}" type="presParOf" srcId="{CDCF0476-243C-4775-8532-1650E21CD37D}" destId="{67930309-BB6B-4BF5-9EB0-7E01D8CA4911}" srcOrd="0" destOrd="0" presId="urn:microsoft.com/office/officeart/2005/8/layout/hierarchy6"/>
    <dgm:cxn modelId="{E37D7EA2-2F39-4D65-B0FD-889263581815}" type="presParOf" srcId="{CDCF0476-243C-4775-8532-1650E21CD37D}" destId="{9371B439-B91C-45FE-BBE0-AB2926A25CC7}" srcOrd="1" destOrd="0" presId="urn:microsoft.com/office/officeart/2005/8/layout/hierarchy6"/>
    <dgm:cxn modelId="{D4DF87BB-4149-46A9-9719-8EC21415FAE9}" type="presParOf" srcId="{9371B439-B91C-45FE-BBE0-AB2926A25CC7}" destId="{060222D3-E07A-4889-9373-4DE5E17D1FB8}" srcOrd="0" destOrd="0" presId="urn:microsoft.com/office/officeart/2005/8/layout/hierarchy6"/>
    <dgm:cxn modelId="{19F6B289-D234-4F80-9C63-6C6A2C93A5F4}" type="presParOf" srcId="{9371B439-B91C-45FE-BBE0-AB2926A25CC7}" destId="{B2E80CD0-3A71-40A4-AA06-F0BBA4ABBE13}" srcOrd="1" destOrd="0" presId="urn:microsoft.com/office/officeart/2005/8/layout/hierarchy6"/>
    <dgm:cxn modelId="{9D4D1F63-E6B9-44D6-A164-131329F93130}" type="presParOf" srcId="{CDCF0476-243C-4775-8532-1650E21CD37D}" destId="{A39919F9-99B3-49BE-9BC3-A38E6DFC1DA3}" srcOrd="2" destOrd="0" presId="urn:microsoft.com/office/officeart/2005/8/layout/hierarchy6"/>
    <dgm:cxn modelId="{10DCA77D-F5AD-4A28-A8E5-3CBF92CB6ED4}" type="presParOf" srcId="{CDCF0476-243C-4775-8532-1650E21CD37D}" destId="{05A1BADC-30F2-4AFC-A632-2938626136CA}" srcOrd="3" destOrd="0" presId="urn:microsoft.com/office/officeart/2005/8/layout/hierarchy6"/>
    <dgm:cxn modelId="{F71159F8-F3D0-42FD-89A1-205632A8445D}" type="presParOf" srcId="{05A1BADC-30F2-4AFC-A632-2938626136CA}" destId="{5C75FA8E-08DC-499F-BF44-ADAB7F13CD72}" srcOrd="0" destOrd="0" presId="urn:microsoft.com/office/officeart/2005/8/layout/hierarchy6"/>
    <dgm:cxn modelId="{DC1173A0-D307-4457-844F-A4F9A8ADDC87}" type="presParOf" srcId="{05A1BADC-30F2-4AFC-A632-2938626136CA}" destId="{F42EF2BF-C259-4E76-9AF9-0257A0DD7302}" srcOrd="1" destOrd="0" presId="urn:microsoft.com/office/officeart/2005/8/layout/hierarchy6"/>
    <dgm:cxn modelId="{650CE9C7-73A1-4C8D-A298-CD93AF1A877D}" type="presParOf" srcId="{889E34B4-10CE-450E-92EF-02DD81F2400A}" destId="{BCC67039-E415-47F9-9BC6-073E22B7A31E}" srcOrd="2" destOrd="0" presId="urn:microsoft.com/office/officeart/2005/8/layout/hierarchy6"/>
    <dgm:cxn modelId="{F73408B5-BF07-4708-9EFD-5515A2C61C32}" type="presParOf" srcId="{889E34B4-10CE-450E-92EF-02DD81F2400A}" destId="{8CFB2F42-16D7-4E3E-8818-DF01E82D2356}" srcOrd="3" destOrd="0" presId="urn:microsoft.com/office/officeart/2005/8/layout/hierarchy6"/>
    <dgm:cxn modelId="{81DDECC3-03E8-447F-8152-97F4C98F0D3F}" type="presParOf" srcId="{8CFB2F42-16D7-4E3E-8818-DF01E82D2356}" destId="{605941CC-AD9F-485B-A1BA-3A26E830B8C7}" srcOrd="0" destOrd="0" presId="urn:microsoft.com/office/officeart/2005/8/layout/hierarchy6"/>
    <dgm:cxn modelId="{42C35B4F-8D47-4D12-9D07-D864C72B01F2}" type="presParOf" srcId="{8CFB2F42-16D7-4E3E-8818-DF01E82D2356}" destId="{CF8314C6-14C6-41B2-A2CE-64F317A1AA5F}" srcOrd="1" destOrd="0" presId="urn:microsoft.com/office/officeart/2005/8/layout/hierarchy6"/>
    <dgm:cxn modelId="{67786148-AAC1-49AE-B464-C43757CD5CF0}" type="presParOf" srcId="{CF8314C6-14C6-41B2-A2CE-64F317A1AA5F}" destId="{D1A8B732-A123-4C6A-B801-F218D43B2AD7}" srcOrd="0" destOrd="0" presId="urn:microsoft.com/office/officeart/2005/8/layout/hierarchy6"/>
    <dgm:cxn modelId="{E395EC73-A497-4F43-B8DD-64513D0091F4}" type="presParOf" srcId="{CF8314C6-14C6-41B2-A2CE-64F317A1AA5F}" destId="{8FA6ED8D-BA6B-4AF3-BE74-2A57D4E727F4}" srcOrd="1" destOrd="0" presId="urn:microsoft.com/office/officeart/2005/8/layout/hierarchy6"/>
    <dgm:cxn modelId="{67BE4833-700A-403A-9C41-87EB9F8A38DA}" type="presParOf" srcId="{8FA6ED8D-BA6B-4AF3-BE74-2A57D4E727F4}" destId="{E906BC0B-2059-46EC-AEEF-294B2EF3F7B4}" srcOrd="0" destOrd="0" presId="urn:microsoft.com/office/officeart/2005/8/layout/hierarchy6"/>
    <dgm:cxn modelId="{3068A5DD-7036-4ED4-9784-639825EF8AC6}" type="presParOf" srcId="{8FA6ED8D-BA6B-4AF3-BE74-2A57D4E727F4}" destId="{1F54B716-290E-4003-87AE-FEAC25386D93}" srcOrd="1" destOrd="0" presId="urn:microsoft.com/office/officeart/2005/8/layout/hierarchy6"/>
    <dgm:cxn modelId="{A64337EC-6959-427B-87E2-917EB3D2204B}" type="presParOf" srcId="{CF8314C6-14C6-41B2-A2CE-64F317A1AA5F}" destId="{85C1737A-E777-45D1-ABFC-3721110375BE}" srcOrd="2" destOrd="0" presId="urn:microsoft.com/office/officeart/2005/8/layout/hierarchy6"/>
    <dgm:cxn modelId="{A40AA94E-A5B5-41A1-B306-316B73B12D12}" type="presParOf" srcId="{CF8314C6-14C6-41B2-A2CE-64F317A1AA5F}" destId="{6FD25246-55BA-4F6F-A9EF-00C1FADAD53E}" srcOrd="3" destOrd="0" presId="urn:microsoft.com/office/officeart/2005/8/layout/hierarchy6"/>
    <dgm:cxn modelId="{3104FE6B-2D78-434E-B71F-F1BE8ECD6971}" type="presParOf" srcId="{6FD25246-55BA-4F6F-A9EF-00C1FADAD53E}" destId="{305D7E94-4861-45A5-AC6A-05409AF50407}" srcOrd="0" destOrd="0" presId="urn:microsoft.com/office/officeart/2005/8/layout/hierarchy6"/>
    <dgm:cxn modelId="{9B42A03E-899F-463F-9FF4-511EC441BE43}" type="presParOf" srcId="{6FD25246-55BA-4F6F-A9EF-00C1FADAD53E}" destId="{F4380927-8387-47A4-AB38-9B35174317C9}" srcOrd="1" destOrd="0" presId="urn:microsoft.com/office/officeart/2005/8/layout/hierarchy6"/>
    <dgm:cxn modelId="{AF8A5A00-B3EE-4E8D-841D-1FEDD009D841}" type="presParOf" srcId="{E945471E-4C77-4D23-A397-3E6384796CF0}" destId="{A4D0E356-7146-4C56-B8CB-D0E3F4C428E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9C326D6-4A96-402E-8DD5-927F33D65F5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9FD0128-545B-4E9F-A7C7-3518A791CF74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assign-expression</a:t>
          </a:r>
          <a:endParaRPr lang="zh-TW" altLang="en-US" dirty="0">
            <a:solidFill>
              <a:schemeClr val="tx1"/>
            </a:solidFill>
          </a:endParaRPr>
        </a:p>
      </dgm:t>
    </dgm:pt>
    <dgm:pt modelId="{B0B98AC2-5136-4932-8661-D6B7B27D014F}" type="parTrans" cxnId="{DA9392F0-DCC4-42CD-B7FC-0F692E3AF4B5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5110F27-FF85-46D7-B37C-C265FBBEFADC}" type="sibTrans" cxnId="{DA9392F0-DCC4-42CD-B7FC-0F692E3AF4B5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47D991D1-ADD1-453C-9E0B-4FEF05C0EC09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subscript-expression</a:t>
          </a:r>
          <a:br>
            <a:rPr lang="en-US" altLang="zh-TW" dirty="0">
              <a:solidFill>
                <a:schemeClr val="tx1"/>
              </a:solidFill>
            </a:rPr>
          </a:br>
          <a:r>
            <a:rPr lang="en-US" altLang="zh-TW" dirty="0">
              <a:solidFill>
                <a:srgbClr val="7030A0"/>
              </a:solidFill>
            </a:rPr>
            <a:t>integer</a:t>
          </a:r>
          <a:endParaRPr lang="zh-TW" altLang="en-US" dirty="0">
            <a:solidFill>
              <a:srgbClr val="7030A0"/>
            </a:solidFill>
          </a:endParaRPr>
        </a:p>
      </dgm:t>
    </dgm:pt>
    <dgm:pt modelId="{0F7C5482-155E-46A1-8B28-1A74D7912581}" type="parTrans" cxnId="{CD71B627-C950-4F88-90AD-9F30B4F5A1D7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84C8A18-3FAA-4AC7-B8E8-C901F5794135}" type="sibTrans" cxnId="{CD71B627-C950-4F88-90AD-9F30B4F5A1D7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975D967-BEAA-44B6-A685-063523FEBDCC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additive-expression</a:t>
          </a:r>
          <a:br>
            <a:rPr lang="en-US" altLang="zh-TW" dirty="0">
              <a:solidFill>
                <a:schemeClr val="tx1"/>
              </a:solidFill>
            </a:rPr>
          </a:br>
          <a:r>
            <a:rPr lang="en-US" altLang="zh-TW" dirty="0">
              <a:solidFill>
                <a:srgbClr val="7030A0"/>
              </a:solidFill>
            </a:rPr>
            <a:t>integer</a:t>
          </a:r>
          <a:endParaRPr lang="zh-TW" altLang="en-US" dirty="0">
            <a:solidFill>
              <a:srgbClr val="7030A0"/>
            </a:solidFill>
          </a:endParaRPr>
        </a:p>
      </dgm:t>
    </dgm:pt>
    <dgm:pt modelId="{04CF0EB7-C0E2-43EB-A9BB-E5EF2C2A06A4}" type="parTrans" cxnId="{0A93E0C8-1058-4F7C-B651-F4D8C7531710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2F7AD4E-D2F8-418B-914C-31427FD51DC7}" type="sibTrans" cxnId="{0A93E0C8-1058-4F7C-B651-F4D8C7531710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1D72BC00-12BA-4949-A3E0-80671156DAD6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identifier a</a:t>
          </a:r>
          <a:endParaRPr lang="zh-TW" altLang="en-US" dirty="0">
            <a:solidFill>
              <a:srgbClr val="FF0000"/>
            </a:solidFill>
          </a:endParaRPr>
        </a:p>
      </dgm:t>
    </dgm:pt>
    <dgm:pt modelId="{FC09BE2D-E5B7-456B-9E23-2DE5CC323E14}" type="parTrans" cxnId="{1E13CC25-0C3B-4A1D-B8B6-A52E98F492C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DD796CA-E3DB-4D73-B3EA-A32A845DB192}" type="sibTrans" cxnId="{1E13CC25-0C3B-4A1D-B8B6-A52E98F492C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4409987-73C1-4273-9ED7-FB4FAF93760E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identifier index</a:t>
          </a:r>
          <a:endParaRPr lang="zh-TW" altLang="en-US" dirty="0">
            <a:solidFill>
              <a:srgbClr val="FF0000"/>
            </a:solidFill>
          </a:endParaRPr>
        </a:p>
      </dgm:t>
    </dgm:pt>
    <dgm:pt modelId="{2F3BC154-ABB8-49A9-9893-CD2E69713D0D}" type="parTrans" cxnId="{FB6AF279-46A1-4995-A6E0-781B6467BDB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086F6B6-4886-454F-87EA-26E185BA3C72}" type="sibTrans" cxnId="{FB6AF279-46A1-4995-A6E0-781B6467BDB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466BDDD5-9DDD-4576-982F-982E26F4B0BF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number 4</a:t>
          </a:r>
          <a:endParaRPr lang="zh-TW" altLang="en-US" dirty="0">
            <a:solidFill>
              <a:srgbClr val="FF0000"/>
            </a:solidFill>
          </a:endParaRPr>
        </a:p>
      </dgm:t>
    </dgm:pt>
    <dgm:pt modelId="{44AD9EAA-7A7F-417D-94DC-EA11B0D9AAC9}" type="parTrans" cxnId="{43FAE7B4-02F9-49F0-8CB1-D0855FE4BD5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44A34354-79CE-439C-9A0A-5CAB16C8CE91}" type="sibTrans" cxnId="{43FAE7B4-02F9-49F0-8CB1-D0855FE4BD5A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C2D826BD-9FEC-4B0B-94B1-63065B1813D8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number 2</a:t>
          </a:r>
          <a:endParaRPr lang="zh-TW" altLang="en-US" dirty="0">
            <a:solidFill>
              <a:srgbClr val="FF0000"/>
            </a:solidFill>
          </a:endParaRPr>
        </a:p>
      </dgm:t>
    </dgm:pt>
    <dgm:pt modelId="{31BD03F1-6AD2-4323-810C-2025EF7838C8}" type="parTrans" cxnId="{EF1089AE-C781-4AA9-917D-F5CEA946406E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E5B670F-7A01-4636-945F-41F011C04325}" type="sibTrans" cxnId="{EF1089AE-C781-4AA9-917D-F5CEA946406E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19C5BFF-07E6-466C-9007-C8996BF40948}" type="pres">
      <dgm:prSet presAssocID="{A9C326D6-4A96-402E-8DD5-927F33D65F5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2A8057-6A41-4D60-B7A9-51A7AD6CDE90}" type="pres">
      <dgm:prSet presAssocID="{A9C326D6-4A96-402E-8DD5-927F33D65F55}" presName="hierFlow" presStyleCnt="0"/>
      <dgm:spPr/>
    </dgm:pt>
    <dgm:pt modelId="{0B939CB3-5511-46E7-B11F-55C32F875E28}" type="pres">
      <dgm:prSet presAssocID="{A9C326D6-4A96-402E-8DD5-927F33D65F5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B317C8-8C5A-4813-BCDF-A8C200191820}" type="pres">
      <dgm:prSet presAssocID="{F9FD0128-545B-4E9F-A7C7-3518A791CF74}" presName="Name14" presStyleCnt="0"/>
      <dgm:spPr/>
    </dgm:pt>
    <dgm:pt modelId="{A0F6BBA6-EDF3-42B6-9A85-503C305CC246}" type="pres">
      <dgm:prSet presAssocID="{F9FD0128-545B-4E9F-A7C7-3518A791CF74}" presName="level1Shape" presStyleLbl="node0" presStyleIdx="0" presStyleCnt="1">
        <dgm:presLayoutVars>
          <dgm:chPref val="3"/>
        </dgm:presLayoutVars>
      </dgm:prSet>
      <dgm:spPr/>
    </dgm:pt>
    <dgm:pt modelId="{26FA3A4A-E865-4637-B426-8F2778893832}" type="pres">
      <dgm:prSet presAssocID="{F9FD0128-545B-4E9F-A7C7-3518A791CF74}" presName="hierChild2" presStyleCnt="0"/>
      <dgm:spPr/>
    </dgm:pt>
    <dgm:pt modelId="{BF406077-0B7F-49E3-8F54-E1E93382338C}" type="pres">
      <dgm:prSet presAssocID="{0F7C5482-155E-46A1-8B28-1A74D7912581}" presName="Name19" presStyleLbl="parChTrans1D2" presStyleIdx="0" presStyleCnt="2"/>
      <dgm:spPr/>
    </dgm:pt>
    <dgm:pt modelId="{CF977A43-CF18-4059-AAF2-2158A253548D}" type="pres">
      <dgm:prSet presAssocID="{47D991D1-ADD1-453C-9E0B-4FEF05C0EC09}" presName="Name21" presStyleCnt="0"/>
      <dgm:spPr/>
    </dgm:pt>
    <dgm:pt modelId="{2957BCBA-27FE-42CF-95BE-CDB73353FDFF}" type="pres">
      <dgm:prSet presAssocID="{47D991D1-ADD1-453C-9E0B-4FEF05C0EC09}" presName="level2Shape" presStyleLbl="node2" presStyleIdx="0" presStyleCnt="2"/>
      <dgm:spPr/>
    </dgm:pt>
    <dgm:pt modelId="{946A895F-91D9-43EF-9A4E-53383B74FAA8}" type="pres">
      <dgm:prSet presAssocID="{47D991D1-ADD1-453C-9E0B-4FEF05C0EC09}" presName="hierChild3" presStyleCnt="0"/>
      <dgm:spPr/>
    </dgm:pt>
    <dgm:pt modelId="{295CBCA5-D191-4D6E-A05E-BF9ED71A5174}" type="pres">
      <dgm:prSet presAssocID="{FC09BE2D-E5B7-456B-9E23-2DE5CC323E14}" presName="Name19" presStyleLbl="parChTrans1D3" presStyleIdx="0" presStyleCnt="4"/>
      <dgm:spPr/>
    </dgm:pt>
    <dgm:pt modelId="{54ABFD28-38BA-4F68-93C5-4BF8DE3B6C99}" type="pres">
      <dgm:prSet presAssocID="{1D72BC00-12BA-4949-A3E0-80671156DAD6}" presName="Name21" presStyleCnt="0"/>
      <dgm:spPr/>
    </dgm:pt>
    <dgm:pt modelId="{354B4549-D5C7-4F5A-85AA-88950F5D4C74}" type="pres">
      <dgm:prSet presAssocID="{1D72BC00-12BA-4949-A3E0-80671156DAD6}" presName="level2Shape" presStyleLbl="node3" presStyleIdx="0" presStyleCnt="4"/>
      <dgm:spPr/>
    </dgm:pt>
    <dgm:pt modelId="{8F6761FD-1040-4C25-B66F-4E00183ECA08}" type="pres">
      <dgm:prSet presAssocID="{1D72BC00-12BA-4949-A3E0-80671156DAD6}" presName="hierChild3" presStyleCnt="0"/>
      <dgm:spPr/>
    </dgm:pt>
    <dgm:pt modelId="{0C4F20F7-9342-4BFD-BCF5-EFCF08DB170F}" type="pres">
      <dgm:prSet presAssocID="{2F3BC154-ABB8-49A9-9893-CD2E69713D0D}" presName="Name19" presStyleLbl="parChTrans1D3" presStyleIdx="1" presStyleCnt="4"/>
      <dgm:spPr/>
    </dgm:pt>
    <dgm:pt modelId="{A3A732E1-672B-460E-AA17-D899F72CE802}" type="pres">
      <dgm:prSet presAssocID="{E4409987-73C1-4273-9ED7-FB4FAF93760E}" presName="Name21" presStyleCnt="0"/>
      <dgm:spPr/>
    </dgm:pt>
    <dgm:pt modelId="{A2A84CE6-A2C5-46A2-8F12-0F9A793F6C3B}" type="pres">
      <dgm:prSet presAssocID="{E4409987-73C1-4273-9ED7-FB4FAF93760E}" presName="level2Shape" presStyleLbl="node3" presStyleIdx="1" presStyleCnt="4"/>
      <dgm:spPr/>
    </dgm:pt>
    <dgm:pt modelId="{F37205E6-B347-400E-A0BC-10410A3D6DB8}" type="pres">
      <dgm:prSet presAssocID="{E4409987-73C1-4273-9ED7-FB4FAF93760E}" presName="hierChild3" presStyleCnt="0"/>
      <dgm:spPr/>
    </dgm:pt>
    <dgm:pt modelId="{63FB0E06-193F-44F0-AB8F-028E628E2960}" type="pres">
      <dgm:prSet presAssocID="{04CF0EB7-C0E2-43EB-A9BB-E5EF2C2A06A4}" presName="Name19" presStyleLbl="parChTrans1D2" presStyleIdx="1" presStyleCnt="2"/>
      <dgm:spPr/>
    </dgm:pt>
    <dgm:pt modelId="{A4382A32-2F50-4231-A8AE-1D2C391FB1A7}" type="pres">
      <dgm:prSet presAssocID="{E975D967-BEAA-44B6-A685-063523FEBDCC}" presName="Name21" presStyleCnt="0"/>
      <dgm:spPr/>
    </dgm:pt>
    <dgm:pt modelId="{4E6EEE20-A11B-4A26-87C4-1E461076EF17}" type="pres">
      <dgm:prSet presAssocID="{E975D967-BEAA-44B6-A685-063523FEBDCC}" presName="level2Shape" presStyleLbl="node2" presStyleIdx="1" presStyleCnt="2"/>
      <dgm:spPr/>
    </dgm:pt>
    <dgm:pt modelId="{C673FC82-A455-41D9-980C-3D35C920BFA0}" type="pres">
      <dgm:prSet presAssocID="{E975D967-BEAA-44B6-A685-063523FEBDCC}" presName="hierChild3" presStyleCnt="0"/>
      <dgm:spPr/>
    </dgm:pt>
    <dgm:pt modelId="{3A1DAC5C-28C6-42F5-8579-E90C1E6E05AA}" type="pres">
      <dgm:prSet presAssocID="{44AD9EAA-7A7F-417D-94DC-EA11B0D9AAC9}" presName="Name19" presStyleLbl="parChTrans1D3" presStyleIdx="2" presStyleCnt="4"/>
      <dgm:spPr/>
    </dgm:pt>
    <dgm:pt modelId="{FFC40FF4-9A0E-4657-98E6-AAE289CD5A3F}" type="pres">
      <dgm:prSet presAssocID="{466BDDD5-9DDD-4576-982F-982E26F4B0BF}" presName="Name21" presStyleCnt="0"/>
      <dgm:spPr/>
    </dgm:pt>
    <dgm:pt modelId="{C1EFF7FC-866B-442D-8E07-835D1BA36538}" type="pres">
      <dgm:prSet presAssocID="{466BDDD5-9DDD-4576-982F-982E26F4B0BF}" presName="level2Shape" presStyleLbl="node3" presStyleIdx="2" presStyleCnt="4"/>
      <dgm:spPr/>
    </dgm:pt>
    <dgm:pt modelId="{79DCF10D-4C5A-453F-9FDF-6BF9C5CC679E}" type="pres">
      <dgm:prSet presAssocID="{466BDDD5-9DDD-4576-982F-982E26F4B0BF}" presName="hierChild3" presStyleCnt="0"/>
      <dgm:spPr/>
    </dgm:pt>
    <dgm:pt modelId="{C7429847-6A1A-44EE-8B2C-2BEFD92DA37B}" type="pres">
      <dgm:prSet presAssocID="{31BD03F1-6AD2-4323-810C-2025EF7838C8}" presName="Name19" presStyleLbl="parChTrans1D3" presStyleIdx="3" presStyleCnt="4"/>
      <dgm:spPr/>
    </dgm:pt>
    <dgm:pt modelId="{9EEE14BF-89E8-4097-871B-B249BCC208E6}" type="pres">
      <dgm:prSet presAssocID="{C2D826BD-9FEC-4B0B-94B1-63065B1813D8}" presName="Name21" presStyleCnt="0"/>
      <dgm:spPr/>
    </dgm:pt>
    <dgm:pt modelId="{E4D43650-0C46-4EA5-8A15-9E15D0352BF2}" type="pres">
      <dgm:prSet presAssocID="{C2D826BD-9FEC-4B0B-94B1-63065B1813D8}" presName="level2Shape" presStyleLbl="node3" presStyleIdx="3" presStyleCnt="4"/>
      <dgm:spPr/>
    </dgm:pt>
    <dgm:pt modelId="{293A13C8-0EB0-4ABA-8AA5-3B9475620262}" type="pres">
      <dgm:prSet presAssocID="{C2D826BD-9FEC-4B0B-94B1-63065B1813D8}" presName="hierChild3" presStyleCnt="0"/>
      <dgm:spPr/>
    </dgm:pt>
    <dgm:pt modelId="{15F3ED12-0D4C-4958-8FD7-5C235E78062C}" type="pres">
      <dgm:prSet presAssocID="{A9C326D6-4A96-402E-8DD5-927F33D65F55}" presName="bgShapesFlow" presStyleCnt="0"/>
      <dgm:spPr/>
    </dgm:pt>
  </dgm:ptLst>
  <dgm:cxnLst>
    <dgm:cxn modelId="{87C8860B-6E00-4D66-ACBC-93F4C09211BC}" type="presOf" srcId="{FC09BE2D-E5B7-456B-9E23-2DE5CC323E14}" destId="{295CBCA5-D191-4D6E-A05E-BF9ED71A5174}" srcOrd="0" destOrd="0" presId="urn:microsoft.com/office/officeart/2005/8/layout/hierarchy6"/>
    <dgm:cxn modelId="{22A32514-8FF1-4617-88FB-B43120D56768}" type="presOf" srcId="{0F7C5482-155E-46A1-8B28-1A74D7912581}" destId="{BF406077-0B7F-49E3-8F54-E1E93382338C}" srcOrd="0" destOrd="0" presId="urn:microsoft.com/office/officeart/2005/8/layout/hierarchy6"/>
    <dgm:cxn modelId="{EC1A9B14-B22C-4785-808B-F0047D5EB8C7}" type="presOf" srcId="{E975D967-BEAA-44B6-A685-063523FEBDCC}" destId="{4E6EEE20-A11B-4A26-87C4-1E461076EF17}" srcOrd="0" destOrd="0" presId="urn:microsoft.com/office/officeart/2005/8/layout/hierarchy6"/>
    <dgm:cxn modelId="{C3D3A91F-79F7-41BA-BB54-627289DEC97B}" type="presOf" srcId="{A9C326D6-4A96-402E-8DD5-927F33D65F55}" destId="{B19C5BFF-07E6-466C-9007-C8996BF40948}" srcOrd="0" destOrd="0" presId="urn:microsoft.com/office/officeart/2005/8/layout/hierarchy6"/>
    <dgm:cxn modelId="{1E13CC25-0C3B-4A1D-B8B6-A52E98F492C6}" srcId="{47D991D1-ADD1-453C-9E0B-4FEF05C0EC09}" destId="{1D72BC00-12BA-4949-A3E0-80671156DAD6}" srcOrd="0" destOrd="0" parTransId="{FC09BE2D-E5B7-456B-9E23-2DE5CC323E14}" sibTransId="{8DD796CA-E3DB-4D73-B3EA-A32A845DB192}"/>
    <dgm:cxn modelId="{CD71B627-C950-4F88-90AD-9F30B4F5A1D7}" srcId="{F9FD0128-545B-4E9F-A7C7-3518A791CF74}" destId="{47D991D1-ADD1-453C-9E0B-4FEF05C0EC09}" srcOrd="0" destOrd="0" parTransId="{0F7C5482-155E-46A1-8B28-1A74D7912581}" sibTransId="{E84C8A18-3FAA-4AC7-B8E8-C901F5794135}"/>
    <dgm:cxn modelId="{8A90A72C-4DDB-4931-ACCA-86901300CD09}" type="presOf" srcId="{E4409987-73C1-4273-9ED7-FB4FAF93760E}" destId="{A2A84CE6-A2C5-46A2-8F12-0F9A793F6C3B}" srcOrd="0" destOrd="0" presId="urn:microsoft.com/office/officeart/2005/8/layout/hierarchy6"/>
    <dgm:cxn modelId="{5986CB33-040D-469B-AFD6-0E63704C715D}" type="presOf" srcId="{C2D826BD-9FEC-4B0B-94B1-63065B1813D8}" destId="{E4D43650-0C46-4EA5-8A15-9E15D0352BF2}" srcOrd="0" destOrd="0" presId="urn:microsoft.com/office/officeart/2005/8/layout/hierarchy6"/>
    <dgm:cxn modelId="{202BB83B-2DD4-4F3D-B3AE-53F77D243FB0}" type="presOf" srcId="{1D72BC00-12BA-4949-A3E0-80671156DAD6}" destId="{354B4549-D5C7-4F5A-85AA-88950F5D4C74}" srcOrd="0" destOrd="0" presId="urn:microsoft.com/office/officeart/2005/8/layout/hierarchy6"/>
    <dgm:cxn modelId="{DFB2B940-36DB-40BD-9A86-74B51F3DA948}" type="presOf" srcId="{44AD9EAA-7A7F-417D-94DC-EA11B0D9AAC9}" destId="{3A1DAC5C-28C6-42F5-8579-E90C1E6E05AA}" srcOrd="0" destOrd="0" presId="urn:microsoft.com/office/officeart/2005/8/layout/hierarchy6"/>
    <dgm:cxn modelId="{28CAB45D-DD06-4A74-AA00-A1521722739E}" type="presOf" srcId="{31BD03F1-6AD2-4323-810C-2025EF7838C8}" destId="{C7429847-6A1A-44EE-8B2C-2BEFD92DA37B}" srcOrd="0" destOrd="0" presId="urn:microsoft.com/office/officeart/2005/8/layout/hierarchy6"/>
    <dgm:cxn modelId="{FB6AF279-46A1-4995-A6E0-781B6467BDBB}" srcId="{47D991D1-ADD1-453C-9E0B-4FEF05C0EC09}" destId="{E4409987-73C1-4273-9ED7-FB4FAF93760E}" srcOrd="1" destOrd="0" parTransId="{2F3BC154-ABB8-49A9-9893-CD2E69713D0D}" sibTransId="{0086F6B6-4886-454F-87EA-26E185BA3C72}"/>
    <dgm:cxn modelId="{6075087C-A6D3-45D2-9657-56B5734B7424}" type="presOf" srcId="{2F3BC154-ABB8-49A9-9893-CD2E69713D0D}" destId="{0C4F20F7-9342-4BFD-BCF5-EFCF08DB170F}" srcOrd="0" destOrd="0" presId="urn:microsoft.com/office/officeart/2005/8/layout/hierarchy6"/>
    <dgm:cxn modelId="{4105AB87-D49E-461B-A67B-B5F4651B233B}" type="presOf" srcId="{F9FD0128-545B-4E9F-A7C7-3518A791CF74}" destId="{A0F6BBA6-EDF3-42B6-9A85-503C305CC246}" srcOrd="0" destOrd="0" presId="urn:microsoft.com/office/officeart/2005/8/layout/hierarchy6"/>
    <dgm:cxn modelId="{9630E48F-0A54-4D27-8783-F17D6F64DE2F}" type="presOf" srcId="{466BDDD5-9DDD-4576-982F-982E26F4B0BF}" destId="{C1EFF7FC-866B-442D-8E07-835D1BA36538}" srcOrd="0" destOrd="0" presId="urn:microsoft.com/office/officeart/2005/8/layout/hierarchy6"/>
    <dgm:cxn modelId="{EF1089AE-C781-4AA9-917D-F5CEA946406E}" srcId="{E975D967-BEAA-44B6-A685-063523FEBDCC}" destId="{C2D826BD-9FEC-4B0B-94B1-63065B1813D8}" srcOrd="1" destOrd="0" parTransId="{31BD03F1-6AD2-4323-810C-2025EF7838C8}" sibTransId="{8E5B670F-7A01-4636-945F-41F011C04325}"/>
    <dgm:cxn modelId="{43FAE7B4-02F9-49F0-8CB1-D0855FE4BD5A}" srcId="{E975D967-BEAA-44B6-A685-063523FEBDCC}" destId="{466BDDD5-9DDD-4576-982F-982E26F4B0BF}" srcOrd="0" destOrd="0" parTransId="{44AD9EAA-7A7F-417D-94DC-EA11B0D9AAC9}" sibTransId="{44A34354-79CE-439C-9A0A-5CAB16C8CE91}"/>
    <dgm:cxn modelId="{4AEB96BD-CC3E-4F7B-BF5F-BC33D89B07C1}" type="presOf" srcId="{47D991D1-ADD1-453C-9E0B-4FEF05C0EC09}" destId="{2957BCBA-27FE-42CF-95BE-CDB73353FDFF}" srcOrd="0" destOrd="0" presId="urn:microsoft.com/office/officeart/2005/8/layout/hierarchy6"/>
    <dgm:cxn modelId="{0A93E0C8-1058-4F7C-B651-F4D8C7531710}" srcId="{F9FD0128-545B-4E9F-A7C7-3518A791CF74}" destId="{E975D967-BEAA-44B6-A685-063523FEBDCC}" srcOrd="1" destOrd="0" parTransId="{04CF0EB7-C0E2-43EB-A9BB-E5EF2C2A06A4}" sibTransId="{02F7AD4E-D2F8-418B-914C-31427FD51DC7}"/>
    <dgm:cxn modelId="{7EF5F3DD-0045-484B-BDE4-2462A6971870}" type="presOf" srcId="{04CF0EB7-C0E2-43EB-A9BB-E5EF2C2A06A4}" destId="{63FB0E06-193F-44F0-AB8F-028E628E2960}" srcOrd="0" destOrd="0" presId="urn:microsoft.com/office/officeart/2005/8/layout/hierarchy6"/>
    <dgm:cxn modelId="{DA9392F0-DCC4-42CD-B7FC-0F692E3AF4B5}" srcId="{A9C326D6-4A96-402E-8DD5-927F33D65F55}" destId="{F9FD0128-545B-4E9F-A7C7-3518A791CF74}" srcOrd="0" destOrd="0" parTransId="{B0B98AC2-5136-4932-8661-D6B7B27D014F}" sibTransId="{55110F27-FF85-46D7-B37C-C265FBBEFADC}"/>
    <dgm:cxn modelId="{0D8FBAD1-4741-4BC4-893C-A23C994460C7}" type="presParOf" srcId="{B19C5BFF-07E6-466C-9007-C8996BF40948}" destId="{3F2A8057-6A41-4D60-B7A9-51A7AD6CDE90}" srcOrd="0" destOrd="0" presId="urn:microsoft.com/office/officeart/2005/8/layout/hierarchy6"/>
    <dgm:cxn modelId="{0C9B3E3B-30C6-4805-9950-FB9B2E80A5D8}" type="presParOf" srcId="{3F2A8057-6A41-4D60-B7A9-51A7AD6CDE90}" destId="{0B939CB3-5511-46E7-B11F-55C32F875E28}" srcOrd="0" destOrd="0" presId="urn:microsoft.com/office/officeart/2005/8/layout/hierarchy6"/>
    <dgm:cxn modelId="{7DF1F8CD-DAA5-45E8-AE72-F97B15A490C4}" type="presParOf" srcId="{0B939CB3-5511-46E7-B11F-55C32F875E28}" destId="{4CB317C8-8C5A-4813-BCDF-A8C200191820}" srcOrd="0" destOrd="0" presId="urn:microsoft.com/office/officeart/2005/8/layout/hierarchy6"/>
    <dgm:cxn modelId="{5C96DDF8-9DB5-4A8B-9D04-7406B6DD4C34}" type="presParOf" srcId="{4CB317C8-8C5A-4813-BCDF-A8C200191820}" destId="{A0F6BBA6-EDF3-42B6-9A85-503C305CC246}" srcOrd="0" destOrd="0" presId="urn:microsoft.com/office/officeart/2005/8/layout/hierarchy6"/>
    <dgm:cxn modelId="{E3C7DD8E-F736-41D5-A2A4-CDA3EB61326A}" type="presParOf" srcId="{4CB317C8-8C5A-4813-BCDF-A8C200191820}" destId="{26FA3A4A-E865-4637-B426-8F2778893832}" srcOrd="1" destOrd="0" presId="urn:microsoft.com/office/officeart/2005/8/layout/hierarchy6"/>
    <dgm:cxn modelId="{FC5F9932-579F-4E5F-B988-6CCF930C0C9E}" type="presParOf" srcId="{26FA3A4A-E865-4637-B426-8F2778893832}" destId="{BF406077-0B7F-49E3-8F54-E1E93382338C}" srcOrd="0" destOrd="0" presId="urn:microsoft.com/office/officeart/2005/8/layout/hierarchy6"/>
    <dgm:cxn modelId="{F64540E6-A0EF-4A49-8FA2-C50CC9D34112}" type="presParOf" srcId="{26FA3A4A-E865-4637-B426-8F2778893832}" destId="{CF977A43-CF18-4059-AAF2-2158A253548D}" srcOrd="1" destOrd="0" presId="urn:microsoft.com/office/officeart/2005/8/layout/hierarchy6"/>
    <dgm:cxn modelId="{B8061638-B9AB-484B-95AC-4A138B712194}" type="presParOf" srcId="{CF977A43-CF18-4059-AAF2-2158A253548D}" destId="{2957BCBA-27FE-42CF-95BE-CDB73353FDFF}" srcOrd="0" destOrd="0" presId="urn:microsoft.com/office/officeart/2005/8/layout/hierarchy6"/>
    <dgm:cxn modelId="{741F7DE5-3371-4A3C-83CB-A7529653FF7D}" type="presParOf" srcId="{CF977A43-CF18-4059-AAF2-2158A253548D}" destId="{946A895F-91D9-43EF-9A4E-53383B74FAA8}" srcOrd="1" destOrd="0" presId="urn:microsoft.com/office/officeart/2005/8/layout/hierarchy6"/>
    <dgm:cxn modelId="{6675C868-5BC1-4D34-8DFC-71186E06F543}" type="presParOf" srcId="{946A895F-91D9-43EF-9A4E-53383B74FAA8}" destId="{295CBCA5-D191-4D6E-A05E-BF9ED71A5174}" srcOrd="0" destOrd="0" presId="urn:microsoft.com/office/officeart/2005/8/layout/hierarchy6"/>
    <dgm:cxn modelId="{25831293-2743-4EE4-871E-9DBFF0748A9D}" type="presParOf" srcId="{946A895F-91D9-43EF-9A4E-53383B74FAA8}" destId="{54ABFD28-38BA-4F68-93C5-4BF8DE3B6C99}" srcOrd="1" destOrd="0" presId="urn:microsoft.com/office/officeart/2005/8/layout/hierarchy6"/>
    <dgm:cxn modelId="{3CAFE28C-C242-42EA-9FBB-EAC691C49081}" type="presParOf" srcId="{54ABFD28-38BA-4F68-93C5-4BF8DE3B6C99}" destId="{354B4549-D5C7-4F5A-85AA-88950F5D4C74}" srcOrd="0" destOrd="0" presId="urn:microsoft.com/office/officeart/2005/8/layout/hierarchy6"/>
    <dgm:cxn modelId="{5D661EB0-E251-4F72-B083-CDC5D9D4FFF7}" type="presParOf" srcId="{54ABFD28-38BA-4F68-93C5-4BF8DE3B6C99}" destId="{8F6761FD-1040-4C25-B66F-4E00183ECA08}" srcOrd="1" destOrd="0" presId="urn:microsoft.com/office/officeart/2005/8/layout/hierarchy6"/>
    <dgm:cxn modelId="{03B881A2-3CBD-461F-A351-781065805311}" type="presParOf" srcId="{946A895F-91D9-43EF-9A4E-53383B74FAA8}" destId="{0C4F20F7-9342-4BFD-BCF5-EFCF08DB170F}" srcOrd="2" destOrd="0" presId="urn:microsoft.com/office/officeart/2005/8/layout/hierarchy6"/>
    <dgm:cxn modelId="{8BD17EE6-C6D8-40FB-A077-4DAB3E578CC7}" type="presParOf" srcId="{946A895F-91D9-43EF-9A4E-53383B74FAA8}" destId="{A3A732E1-672B-460E-AA17-D899F72CE802}" srcOrd="3" destOrd="0" presId="urn:microsoft.com/office/officeart/2005/8/layout/hierarchy6"/>
    <dgm:cxn modelId="{EAFBDE72-FA88-4252-B1AD-3D1564A329A2}" type="presParOf" srcId="{A3A732E1-672B-460E-AA17-D899F72CE802}" destId="{A2A84CE6-A2C5-46A2-8F12-0F9A793F6C3B}" srcOrd="0" destOrd="0" presId="urn:microsoft.com/office/officeart/2005/8/layout/hierarchy6"/>
    <dgm:cxn modelId="{E3500EBE-7358-4064-93AB-8FB7CF10F0A5}" type="presParOf" srcId="{A3A732E1-672B-460E-AA17-D899F72CE802}" destId="{F37205E6-B347-400E-A0BC-10410A3D6DB8}" srcOrd="1" destOrd="0" presId="urn:microsoft.com/office/officeart/2005/8/layout/hierarchy6"/>
    <dgm:cxn modelId="{CFFDA217-C6DA-4A3C-BB6C-2A9B18D7993F}" type="presParOf" srcId="{26FA3A4A-E865-4637-B426-8F2778893832}" destId="{63FB0E06-193F-44F0-AB8F-028E628E2960}" srcOrd="2" destOrd="0" presId="urn:microsoft.com/office/officeart/2005/8/layout/hierarchy6"/>
    <dgm:cxn modelId="{F9487AFE-F9AE-4B91-91FA-FAE6F39AEDE0}" type="presParOf" srcId="{26FA3A4A-E865-4637-B426-8F2778893832}" destId="{A4382A32-2F50-4231-A8AE-1D2C391FB1A7}" srcOrd="3" destOrd="0" presId="urn:microsoft.com/office/officeart/2005/8/layout/hierarchy6"/>
    <dgm:cxn modelId="{C6EAA558-F72A-4634-ACF9-62777AD7E519}" type="presParOf" srcId="{A4382A32-2F50-4231-A8AE-1D2C391FB1A7}" destId="{4E6EEE20-A11B-4A26-87C4-1E461076EF17}" srcOrd="0" destOrd="0" presId="urn:microsoft.com/office/officeart/2005/8/layout/hierarchy6"/>
    <dgm:cxn modelId="{4D1387E5-ADB3-467A-AC13-1C12A2C76592}" type="presParOf" srcId="{A4382A32-2F50-4231-A8AE-1D2C391FB1A7}" destId="{C673FC82-A455-41D9-980C-3D35C920BFA0}" srcOrd="1" destOrd="0" presId="urn:microsoft.com/office/officeart/2005/8/layout/hierarchy6"/>
    <dgm:cxn modelId="{09F7A50B-0B20-4334-B2F5-B53E9ED16CE1}" type="presParOf" srcId="{C673FC82-A455-41D9-980C-3D35C920BFA0}" destId="{3A1DAC5C-28C6-42F5-8579-E90C1E6E05AA}" srcOrd="0" destOrd="0" presId="urn:microsoft.com/office/officeart/2005/8/layout/hierarchy6"/>
    <dgm:cxn modelId="{29034D5B-2246-4AE0-A68A-C71AFBEEC480}" type="presParOf" srcId="{C673FC82-A455-41D9-980C-3D35C920BFA0}" destId="{FFC40FF4-9A0E-4657-98E6-AAE289CD5A3F}" srcOrd="1" destOrd="0" presId="urn:microsoft.com/office/officeart/2005/8/layout/hierarchy6"/>
    <dgm:cxn modelId="{BD266684-F9B2-4C3D-A22E-26692013D5A5}" type="presParOf" srcId="{FFC40FF4-9A0E-4657-98E6-AAE289CD5A3F}" destId="{C1EFF7FC-866B-442D-8E07-835D1BA36538}" srcOrd="0" destOrd="0" presId="urn:microsoft.com/office/officeart/2005/8/layout/hierarchy6"/>
    <dgm:cxn modelId="{155577C5-F458-4AB4-9589-CF738977CD2C}" type="presParOf" srcId="{FFC40FF4-9A0E-4657-98E6-AAE289CD5A3F}" destId="{79DCF10D-4C5A-453F-9FDF-6BF9C5CC679E}" srcOrd="1" destOrd="0" presId="urn:microsoft.com/office/officeart/2005/8/layout/hierarchy6"/>
    <dgm:cxn modelId="{D1EFA990-6DE0-4030-B89D-6E6FF0317F6E}" type="presParOf" srcId="{C673FC82-A455-41D9-980C-3D35C920BFA0}" destId="{C7429847-6A1A-44EE-8B2C-2BEFD92DA37B}" srcOrd="2" destOrd="0" presId="urn:microsoft.com/office/officeart/2005/8/layout/hierarchy6"/>
    <dgm:cxn modelId="{BF02F6FA-CC54-4197-BE6E-CF531C091A32}" type="presParOf" srcId="{C673FC82-A455-41D9-980C-3D35C920BFA0}" destId="{9EEE14BF-89E8-4097-871B-B249BCC208E6}" srcOrd="3" destOrd="0" presId="urn:microsoft.com/office/officeart/2005/8/layout/hierarchy6"/>
    <dgm:cxn modelId="{E0E4FC51-CC4C-4BEF-8E17-CF6D50917485}" type="presParOf" srcId="{9EEE14BF-89E8-4097-871B-B249BCC208E6}" destId="{E4D43650-0C46-4EA5-8A15-9E15D0352BF2}" srcOrd="0" destOrd="0" presId="urn:microsoft.com/office/officeart/2005/8/layout/hierarchy6"/>
    <dgm:cxn modelId="{C566CD24-BEDB-4EFF-8481-2F9C6CEF68EA}" type="presParOf" srcId="{9EEE14BF-89E8-4097-871B-B249BCC208E6}" destId="{293A13C8-0EB0-4ABA-8AA5-3B9475620262}" srcOrd="1" destOrd="0" presId="urn:microsoft.com/office/officeart/2005/8/layout/hierarchy6"/>
    <dgm:cxn modelId="{2BBE0CE6-EEF8-4FB6-AA19-EFA07402218C}" type="presParOf" srcId="{B19C5BFF-07E6-466C-9007-C8996BF40948}" destId="{15F3ED12-0D4C-4958-8FD7-5C235E7806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18A2FBC-E44F-4072-A2C7-860D2DF464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6A5E3D-2E2B-4CE2-9C9D-60A536649F73}">
      <dgm:prSet/>
      <dgm:spPr/>
      <dgm:t>
        <a:bodyPr/>
        <a:lstStyle/>
        <a:p>
          <a:r>
            <a:rPr lang="en-US"/>
            <a:t>finds the consistence of data type among ‘a’, ‘index’, and 2 + 4, or</a:t>
          </a:r>
        </a:p>
      </dgm:t>
    </dgm:pt>
    <dgm:pt modelId="{0C61D1BB-5471-4EAB-ADD7-A555A1988964}" type="parTrans" cxnId="{03507B14-6401-4D16-9B95-83FEE0F11677}">
      <dgm:prSet/>
      <dgm:spPr/>
      <dgm:t>
        <a:bodyPr/>
        <a:lstStyle/>
        <a:p>
          <a:endParaRPr lang="en-US"/>
        </a:p>
      </dgm:t>
    </dgm:pt>
    <dgm:pt modelId="{B6206306-0463-44B6-B7E0-A8973AA3DB62}" type="sibTrans" cxnId="{03507B14-6401-4D16-9B95-83FEE0F11677}">
      <dgm:prSet/>
      <dgm:spPr/>
      <dgm:t>
        <a:bodyPr/>
        <a:lstStyle/>
        <a:p>
          <a:endParaRPr lang="en-US"/>
        </a:p>
      </dgm:t>
    </dgm:pt>
    <dgm:pt modelId="{1A805C90-E88C-4AF8-9B80-41BE8FDA6784}">
      <dgm:prSet/>
      <dgm:spPr/>
      <dgm:t>
        <a:bodyPr/>
        <a:lstStyle/>
        <a:p>
          <a:r>
            <a:rPr lang="en-US"/>
            <a:t>declares a type dismatch error if not.</a:t>
          </a:r>
          <a:br>
            <a:rPr lang="en-US"/>
          </a:br>
          <a:endParaRPr lang="en-US"/>
        </a:p>
      </dgm:t>
    </dgm:pt>
    <dgm:pt modelId="{D608C9A8-747A-453F-BD94-D032162D60F0}" type="parTrans" cxnId="{BD9F2241-E9D0-4F2E-A24A-D72BA1A7DAE4}">
      <dgm:prSet/>
      <dgm:spPr/>
      <dgm:t>
        <a:bodyPr/>
        <a:lstStyle/>
        <a:p>
          <a:endParaRPr lang="en-US"/>
        </a:p>
      </dgm:t>
    </dgm:pt>
    <dgm:pt modelId="{6C3E7911-77E8-4BCB-912E-644BA61097D6}" type="sibTrans" cxnId="{BD9F2241-E9D0-4F2E-A24A-D72BA1A7DAE4}">
      <dgm:prSet/>
      <dgm:spPr/>
      <dgm:t>
        <a:bodyPr/>
        <a:lstStyle/>
        <a:p>
          <a:endParaRPr lang="en-US"/>
        </a:p>
      </dgm:t>
    </dgm:pt>
    <dgm:pt modelId="{AAE7D18E-8560-438B-98AE-D45256BA4510}" type="pres">
      <dgm:prSet presAssocID="{218A2FBC-E44F-4072-A2C7-860D2DF46489}" presName="root" presStyleCnt="0">
        <dgm:presLayoutVars>
          <dgm:dir/>
          <dgm:resizeHandles val="exact"/>
        </dgm:presLayoutVars>
      </dgm:prSet>
      <dgm:spPr/>
    </dgm:pt>
    <dgm:pt modelId="{AE6B1210-9F0F-45BC-9FA2-5E5876466C1C}" type="pres">
      <dgm:prSet presAssocID="{8E6A5E3D-2E2B-4CE2-9C9D-60A536649F73}" presName="compNode" presStyleCnt="0"/>
      <dgm:spPr/>
    </dgm:pt>
    <dgm:pt modelId="{A28A1D57-FEED-442F-9490-441989875BEC}" type="pres">
      <dgm:prSet presAssocID="{8E6A5E3D-2E2B-4CE2-9C9D-60A536649F73}" presName="bgRect" presStyleLbl="bgShp" presStyleIdx="0" presStyleCnt="2"/>
      <dgm:spPr/>
    </dgm:pt>
    <dgm:pt modelId="{861AB7AC-6827-43F0-A3CA-868003C0223C}" type="pres">
      <dgm:prSet presAssocID="{8E6A5E3D-2E2B-4CE2-9C9D-60A536649F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表格"/>
        </a:ext>
      </dgm:extLst>
    </dgm:pt>
    <dgm:pt modelId="{B21A72A8-A59B-4687-A6F8-056171410D57}" type="pres">
      <dgm:prSet presAssocID="{8E6A5E3D-2E2B-4CE2-9C9D-60A536649F73}" presName="spaceRect" presStyleCnt="0"/>
      <dgm:spPr/>
    </dgm:pt>
    <dgm:pt modelId="{BEB1C8F6-B59E-4C14-A9C5-D24B6C79F0CB}" type="pres">
      <dgm:prSet presAssocID="{8E6A5E3D-2E2B-4CE2-9C9D-60A536649F73}" presName="parTx" presStyleLbl="revTx" presStyleIdx="0" presStyleCnt="2">
        <dgm:presLayoutVars>
          <dgm:chMax val="0"/>
          <dgm:chPref val="0"/>
        </dgm:presLayoutVars>
      </dgm:prSet>
      <dgm:spPr/>
    </dgm:pt>
    <dgm:pt modelId="{B660C1BA-A8B3-4BEF-BE1A-2BEDEDC638D9}" type="pres">
      <dgm:prSet presAssocID="{B6206306-0463-44B6-B7E0-A8973AA3DB62}" presName="sibTrans" presStyleCnt="0"/>
      <dgm:spPr/>
    </dgm:pt>
    <dgm:pt modelId="{FD817238-47F6-4B09-A0FE-C51263523279}" type="pres">
      <dgm:prSet presAssocID="{1A805C90-E88C-4AF8-9B80-41BE8FDA6784}" presName="compNode" presStyleCnt="0"/>
      <dgm:spPr/>
    </dgm:pt>
    <dgm:pt modelId="{CBE4554D-0A96-4647-844F-1405768B85EB}" type="pres">
      <dgm:prSet presAssocID="{1A805C90-E88C-4AF8-9B80-41BE8FDA6784}" presName="bgRect" presStyleLbl="bgShp" presStyleIdx="1" presStyleCnt="2"/>
      <dgm:spPr/>
    </dgm:pt>
    <dgm:pt modelId="{186E2B09-9228-48A9-989C-B44325D7AF59}" type="pres">
      <dgm:prSet presAssocID="{1A805C90-E88C-4AF8-9B80-41BE8FDA678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文件"/>
        </a:ext>
      </dgm:extLst>
    </dgm:pt>
    <dgm:pt modelId="{A984282E-5086-4227-8A7B-E3B4B67A4309}" type="pres">
      <dgm:prSet presAssocID="{1A805C90-E88C-4AF8-9B80-41BE8FDA6784}" presName="spaceRect" presStyleCnt="0"/>
      <dgm:spPr/>
    </dgm:pt>
    <dgm:pt modelId="{A0A4E058-F616-4CAD-B34E-1A54D00D3589}" type="pres">
      <dgm:prSet presAssocID="{1A805C90-E88C-4AF8-9B80-41BE8FDA678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3507B14-6401-4D16-9B95-83FEE0F11677}" srcId="{218A2FBC-E44F-4072-A2C7-860D2DF46489}" destId="{8E6A5E3D-2E2B-4CE2-9C9D-60A536649F73}" srcOrd="0" destOrd="0" parTransId="{0C61D1BB-5471-4EAB-ADD7-A555A1988964}" sibTransId="{B6206306-0463-44B6-B7E0-A8973AA3DB62}"/>
    <dgm:cxn modelId="{BD9F2241-E9D0-4F2E-A24A-D72BA1A7DAE4}" srcId="{218A2FBC-E44F-4072-A2C7-860D2DF46489}" destId="{1A805C90-E88C-4AF8-9B80-41BE8FDA6784}" srcOrd="1" destOrd="0" parTransId="{D608C9A8-747A-453F-BD94-D032162D60F0}" sibTransId="{6C3E7911-77E8-4BCB-912E-644BA61097D6}"/>
    <dgm:cxn modelId="{DCD5CD9B-434C-4057-9CFA-3452E48742BD}" type="presOf" srcId="{8E6A5E3D-2E2B-4CE2-9C9D-60A536649F73}" destId="{BEB1C8F6-B59E-4C14-A9C5-D24B6C79F0CB}" srcOrd="0" destOrd="0" presId="urn:microsoft.com/office/officeart/2018/2/layout/IconVerticalSolidList"/>
    <dgm:cxn modelId="{19F84F9E-E205-4711-88E1-95570CC79900}" type="presOf" srcId="{218A2FBC-E44F-4072-A2C7-860D2DF46489}" destId="{AAE7D18E-8560-438B-98AE-D45256BA4510}" srcOrd="0" destOrd="0" presId="urn:microsoft.com/office/officeart/2018/2/layout/IconVerticalSolidList"/>
    <dgm:cxn modelId="{BEA4A2F6-5A6F-44DE-B61F-6D8748394BD6}" type="presOf" srcId="{1A805C90-E88C-4AF8-9B80-41BE8FDA6784}" destId="{A0A4E058-F616-4CAD-B34E-1A54D00D3589}" srcOrd="0" destOrd="0" presId="urn:microsoft.com/office/officeart/2018/2/layout/IconVerticalSolidList"/>
    <dgm:cxn modelId="{B2A044A1-0925-49C1-BC60-79665B2FFF60}" type="presParOf" srcId="{AAE7D18E-8560-438B-98AE-D45256BA4510}" destId="{AE6B1210-9F0F-45BC-9FA2-5E5876466C1C}" srcOrd="0" destOrd="0" presId="urn:microsoft.com/office/officeart/2018/2/layout/IconVerticalSolidList"/>
    <dgm:cxn modelId="{1DEAF07C-FCE9-4CA9-AED2-BD8CC36D6D0C}" type="presParOf" srcId="{AE6B1210-9F0F-45BC-9FA2-5E5876466C1C}" destId="{A28A1D57-FEED-442F-9490-441989875BEC}" srcOrd="0" destOrd="0" presId="urn:microsoft.com/office/officeart/2018/2/layout/IconVerticalSolidList"/>
    <dgm:cxn modelId="{05A42FBE-B811-45E2-BBF3-898D28B68694}" type="presParOf" srcId="{AE6B1210-9F0F-45BC-9FA2-5E5876466C1C}" destId="{861AB7AC-6827-43F0-A3CA-868003C0223C}" srcOrd="1" destOrd="0" presId="urn:microsoft.com/office/officeart/2018/2/layout/IconVerticalSolidList"/>
    <dgm:cxn modelId="{7E29A76C-696F-494A-86EA-EF6705B0E3CC}" type="presParOf" srcId="{AE6B1210-9F0F-45BC-9FA2-5E5876466C1C}" destId="{B21A72A8-A59B-4687-A6F8-056171410D57}" srcOrd="2" destOrd="0" presId="urn:microsoft.com/office/officeart/2018/2/layout/IconVerticalSolidList"/>
    <dgm:cxn modelId="{77F7A725-62AB-4755-B3E0-2FB113E61E12}" type="presParOf" srcId="{AE6B1210-9F0F-45BC-9FA2-5E5876466C1C}" destId="{BEB1C8F6-B59E-4C14-A9C5-D24B6C79F0CB}" srcOrd="3" destOrd="0" presId="urn:microsoft.com/office/officeart/2018/2/layout/IconVerticalSolidList"/>
    <dgm:cxn modelId="{1BEDC976-33B8-4904-A71D-66F4652CCCEF}" type="presParOf" srcId="{AAE7D18E-8560-438B-98AE-D45256BA4510}" destId="{B660C1BA-A8B3-4BEF-BE1A-2BEDEDC638D9}" srcOrd="1" destOrd="0" presId="urn:microsoft.com/office/officeart/2018/2/layout/IconVerticalSolidList"/>
    <dgm:cxn modelId="{10F09A06-B79F-4C3F-81B5-7A558EFC0A55}" type="presParOf" srcId="{AAE7D18E-8560-438B-98AE-D45256BA4510}" destId="{FD817238-47F6-4B09-A0FE-C51263523279}" srcOrd="2" destOrd="0" presId="urn:microsoft.com/office/officeart/2018/2/layout/IconVerticalSolidList"/>
    <dgm:cxn modelId="{2162C9BA-2089-4454-8438-1EBAA0912144}" type="presParOf" srcId="{FD817238-47F6-4B09-A0FE-C51263523279}" destId="{CBE4554D-0A96-4647-844F-1405768B85EB}" srcOrd="0" destOrd="0" presId="urn:microsoft.com/office/officeart/2018/2/layout/IconVerticalSolidList"/>
    <dgm:cxn modelId="{BF19D3C8-0946-4AB2-BB90-223CBA06ECCB}" type="presParOf" srcId="{FD817238-47F6-4B09-A0FE-C51263523279}" destId="{186E2B09-9228-48A9-989C-B44325D7AF59}" srcOrd="1" destOrd="0" presId="urn:microsoft.com/office/officeart/2018/2/layout/IconVerticalSolidList"/>
    <dgm:cxn modelId="{903E145B-1671-4166-8BCD-64EB46898017}" type="presParOf" srcId="{FD817238-47F6-4B09-A0FE-C51263523279}" destId="{A984282E-5086-4227-8A7B-E3B4B67A4309}" srcOrd="2" destOrd="0" presId="urn:microsoft.com/office/officeart/2018/2/layout/IconVerticalSolidList"/>
    <dgm:cxn modelId="{1AABAB59-D07A-45AA-BBD7-0AA44B8E22BD}" type="presParOf" srcId="{FD817238-47F6-4B09-A0FE-C51263523279}" destId="{A0A4E058-F616-4CAD-B34E-1A54D00D35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C326D6-4A96-402E-8DD5-927F33D65F5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F9FD0128-545B-4E9F-A7C7-3518A791CF74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assign-expression</a:t>
          </a:r>
          <a:endParaRPr lang="zh-TW" altLang="en-US" dirty="0">
            <a:solidFill>
              <a:schemeClr val="tx1"/>
            </a:solidFill>
          </a:endParaRPr>
        </a:p>
      </dgm:t>
    </dgm:pt>
    <dgm:pt modelId="{B0B98AC2-5136-4932-8661-D6B7B27D014F}" type="parTrans" cxnId="{DA9392F0-DCC4-42CD-B7FC-0F692E3AF4B5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55110F27-FF85-46D7-B37C-C265FBBEFADC}" type="sibTrans" cxnId="{DA9392F0-DCC4-42CD-B7FC-0F692E3AF4B5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47D991D1-ADD1-453C-9E0B-4FEF05C0EC09}">
      <dgm:prSet phldrT="[文字]"/>
      <dgm:spPr/>
      <dgm:t>
        <a:bodyPr/>
        <a:lstStyle/>
        <a:p>
          <a:r>
            <a:rPr lang="en-US" altLang="zh-TW" dirty="0">
              <a:solidFill>
                <a:schemeClr val="tx1"/>
              </a:solidFill>
            </a:rPr>
            <a:t>subscript-expression</a:t>
          </a:r>
          <a:br>
            <a:rPr lang="en-US" altLang="zh-TW" dirty="0">
              <a:solidFill>
                <a:schemeClr val="tx1"/>
              </a:solidFill>
            </a:rPr>
          </a:br>
          <a:r>
            <a:rPr lang="en-US" altLang="zh-TW" dirty="0">
              <a:solidFill>
                <a:srgbClr val="7030A0"/>
              </a:solidFill>
            </a:rPr>
            <a:t>integer</a:t>
          </a:r>
          <a:endParaRPr lang="zh-TW" altLang="en-US" dirty="0">
            <a:solidFill>
              <a:srgbClr val="7030A0"/>
            </a:solidFill>
          </a:endParaRPr>
        </a:p>
      </dgm:t>
    </dgm:pt>
    <dgm:pt modelId="{0F7C5482-155E-46A1-8B28-1A74D7912581}" type="parTrans" cxnId="{CD71B627-C950-4F88-90AD-9F30B4F5A1D7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84C8A18-3FAA-4AC7-B8E8-C901F5794135}" type="sibTrans" cxnId="{CD71B627-C950-4F88-90AD-9F30B4F5A1D7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975D967-BEAA-44B6-A685-063523FEBDCC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number 6</a:t>
          </a:r>
          <a:endParaRPr lang="zh-TW" altLang="en-US" dirty="0">
            <a:solidFill>
              <a:srgbClr val="7030A0"/>
            </a:solidFill>
          </a:endParaRPr>
        </a:p>
      </dgm:t>
    </dgm:pt>
    <dgm:pt modelId="{04CF0EB7-C0E2-43EB-A9BB-E5EF2C2A06A4}" type="parTrans" cxnId="{0A93E0C8-1058-4F7C-B651-F4D8C7531710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2F7AD4E-D2F8-418B-914C-31427FD51DC7}" type="sibTrans" cxnId="{0A93E0C8-1058-4F7C-B651-F4D8C7531710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1D72BC00-12BA-4949-A3E0-80671156DAD6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identifier a</a:t>
          </a:r>
          <a:endParaRPr lang="zh-TW" altLang="en-US" dirty="0">
            <a:solidFill>
              <a:srgbClr val="FF0000"/>
            </a:solidFill>
          </a:endParaRPr>
        </a:p>
      </dgm:t>
    </dgm:pt>
    <dgm:pt modelId="{FC09BE2D-E5B7-456B-9E23-2DE5CC323E14}" type="parTrans" cxnId="{1E13CC25-0C3B-4A1D-B8B6-A52E98F492C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8DD796CA-E3DB-4D73-B3EA-A32A845DB192}" type="sibTrans" cxnId="{1E13CC25-0C3B-4A1D-B8B6-A52E98F492C6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E4409987-73C1-4273-9ED7-FB4FAF93760E}">
      <dgm:prSet phldrT="[文字]"/>
      <dgm:spPr/>
      <dgm:t>
        <a:bodyPr/>
        <a:lstStyle/>
        <a:p>
          <a:r>
            <a:rPr lang="en-US" altLang="zh-TW" dirty="0">
              <a:solidFill>
                <a:srgbClr val="FF0000"/>
              </a:solidFill>
            </a:rPr>
            <a:t>identifier index</a:t>
          </a:r>
          <a:endParaRPr lang="zh-TW" altLang="en-US" dirty="0">
            <a:solidFill>
              <a:srgbClr val="FF0000"/>
            </a:solidFill>
          </a:endParaRPr>
        </a:p>
      </dgm:t>
    </dgm:pt>
    <dgm:pt modelId="{2F3BC154-ABB8-49A9-9893-CD2E69713D0D}" type="parTrans" cxnId="{FB6AF279-46A1-4995-A6E0-781B6467BDB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0086F6B6-4886-454F-87EA-26E185BA3C72}" type="sibTrans" cxnId="{FB6AF279-46A1-4995-A6E0-781B6467BDBB}">
      <dgm:prSet/>
      <dgm:spPr/>
      <dgm:t>
        <a:bodyPr/>
        <a:lstStyle/>
        <a:p>
          <a:endParaRPr lang="zh-TW" altLang="en-US">
            <a:solidFill>
              <a:schemeClr val="tx1"/>
            </a:solidFill>
          </a:endParaRPr>
        </a:p>
      </dgm:t>
    </dgm:pt>
    <dgm:pt modelId="{B19C5BFF-07E6-466C-9007-C8996BF40948}" type="pres">
      <dgm:prSet presAssocID="{A9C326D6-4A96-402E-8DD5-927F33D65F5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F2A8057-6A41-4D60-B7A9-51A7AD6CDE90}" type="pres">
      <dgm:prSet presAssocID="{A9C326D6-4A96-402E-8DD5-927F33D65F55}" presName="hierFlow" presStyleCnt="0"/>
      <dgm:spPr/>
    </dgm:pt>
    <dgm:pt modelId="{0B939CB3-5511-46E7-B11F-55C32F875E28}" type="pres">
      <dgm:prSet presAssocID="{A9C326D6-4A96-402E-8DD5-927F33D65F5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B317C8-8C5A-4813-BCDF-A8C200191820}" type="pres">
      <dgm:prSet presAssocID="{F9FD0128-545B-4E9F-A7C7-3518A791CF74}" presName="Name14" presStyleCnt="0"/>
      <dgm:spPr/>
    </dgm:pt>
    <dgm:pt modelId="{A0F6BBA6-EDF3-42B6-9A85-503C305CC246}" type="pres">
      <dgm:prSet presAssocID="{F9FD0128-545B-4E9F-A7C7-3518A791CF74}" presName="level1Shape" presStyleLbl="node0" presStyleIdx="0" presStyleCnt="1">
        <dgm:presLayoutVars>
          <dgm:chPref val="3"/>
        </dgm:presLayoutVars>
      </dgm:prSet>
      <dgm:spPr/>
    </dgm:pt>
    <dgm:pt modelId="{26FA3A4A-E865-4637-B426-8F2778893832}" type="pres">
      <dgm:prSet presAssocID="{F9FD0128-545B-4E9F-A7C7-3518A791CF74}" presName="hierChild2" presStyleCnt="0"/>
      <dgm:spPr/>
    </dgm:pt>
    <dgm:pt modelId="{BF406077-0B7F-49E3-8F54-E1E93382338C}" type="pres">
      <dgm:prSet presAssocID="{0F7C5482-155E-46A1-8B28-1A74D7912581}" presName="Name19" presStyleLbl="parChTrans1D2" presStyleIdx="0" presStyleCnt="2"/>
      <dgm:spPr/>
    </dgm:pt>
    <dgm:pt modelId="{CF977A43-CF18-4059-AAF2-2158A253548D}" type="pres">
      <dgm:prSet presAssocID="{47D991D1-ADD1-453C-9E0B-4FEF05C0EC09}" presName="Name21" presStyleCnt="0"/>
      <dgm:spPr/>
    </dgm:pt>
    <dgm:pt modelId="{2957BCBA-27FE-42CF-95BE-CDB73353FDFF}" type="pres">
      <dgm:prSet presAssocID="{47D991D1-ADD1-453C-9E0B-4FEF05C0EC09}" presName="level2Shape" presStyleLbl="node2" presStyleIdx="0" presStyleCnt="2"/>
      <dgm:spPr/>
    </dgm:pt>
    <dgm:pt modelId="{946A895F-91D9-43EF-9A4E-53383B74FAA8}" type="pres">
      <dgm:prSet presAssocID="{47D991D1-ADD1-453C-9E0B-4FEF05C0EC09}" presName="hierChild3" presStyleCnt="0"/>
      <dgm:spPr/>
    </dgm:pt>
    <dgm:pt modelId="{295CBCA5-D191-4D6E-A05E-BF9ED71A5174}" type="pres">
      <dgm:prSet presAssocID="{FC09BE2D-E5B7-456B-9E23-2DE5CC323E14}" presName="Name19" presStyleLbl="parChTrans1D3" presStyleIdx="0" presStyleCnt="2"/>
      <dgm:spPr/>
    </dgm:pt>
    <dgm:pt modelId="{54ABFD28-38BA-4F68-93C5-4BF8DE3B6C99}" type="pres">
      <dgm:prSet presAssocID="{1D72BC00-12BA-4949-A3E0-80671156DAD6}" presName="Name21" presStyleCnt="0"/>
      <dgm:spPr/>
    </dgm:pt>
    <dgm:pt modelId="{354B4549-D5C7-4F5A-85AA-88950F5D4C74}" type="pres">
      <dgm:prSet presAssocID="{1D72BC00-12BA-4949-A3E0-80671156DAD6}" presName="level2Shape" presStyleLbl="node3" presStyleIdx="0" presStyleCnt="2"/>
      <dgm:spPr/>
    </dgm:pt>
    <dgm:pt modelId="{8F6761FD-1040-4C25-B66F-4E00183ECA08}" type="pres">
      <dgm:prSet presAssocID="{1D72BC00-12BA-4949-A3E0-80671156DAD6}" presName="hierChild3" presStyleCnt="0"/>
      <dgm:spPr/>
    </dgm:pt>
    <dgm:pt modelId="{0C4F20F7-9342-4BFD-BCF5-EFCF08DB170F}" type="pres">
      <dgm:prSet presAssocID="{2F3BC154-ABB8-49A9-9893-CD2E69713D0D}" presName="Name19" presStyleLbl="parChTrans1D3" presStyleIdx="1" presStyleCnt="2"/>
      <dgm:spPr/>
    </dgm:pt>
    <dgm:pt modelId="{A3A732E1-672B-460E-AA17-D899F72CE802}" type="pres">
      <dgm:prSet presAssocID="{E4409987-73C1-4273-9ED7-FB4FAF93760E}" presName="Name21" presStyleCnt="0"/>
      <dgm:spPr/>
    </dgm:pt>
    <dgm:pt modelId="{A2A84CE6-A2C5-46A2-8F12-0F9A793F6C3B}" type="pres">
      <dgm:prSet presAssocID="{E4409987-73C1-4273-9ED7-FB4FAF93760E}" presName="level2Shape" presStyleLbl="node3" presStyleIdx="1" presStyleCnt="2"/>
      <dgm:spPr/>
    </dgm:pt>
    <dgm:pt modelId="{F37205E6-B347-400E-A0BC-10410A3D6DB8}" type="pres">
      <dgm:prSet presAssocID="{E4409987-73C1-4273-9ED7-FB4FAF93760E}" presName="hierChild3" presStyleCnt="0"/>
      <dgm:spPr/>
    </dgm:pt>
    <dgm:pt modelId="{63FB0E06-193F-44F0-AB8F-028E628E2960}" type="pres">
      <dgm:prSet presAssocID="{04CF0EB7-C0E2-43EB-A9BB-E5EF2C2A06A4}" presName="Name19" presStyleLbl="parChTrans1D2" presStyleIdx="1" presStyleCnt="2"/>
      <dgm:spPr/>
    </dgm:pt>
    <dgm:pt modelId="{A4382A32-2F50-4231-A8AE-1D2C391FB1A7}" type="pres">
      <dgm:prSet presAssocID="{E975D967-BEAA-44B6-A685-063523FEBDCC}" presName="Name21" presStyleCnt="0"/>
      <dgm:spPr/>
    </dgm:pt>
    <dgm:pt modelId="{4E6EEE20-A11B-4A26-87C4-1E461076EF17}" type="pres">
      <dgm:prSet presAssocID="{E975D967-BEAA-44B6-A685-063523FEBDCC}" presName="level2Shape" presStyleLbl="node2" presStyleIdx="1" presStyleCnt="2"/>
      <dgm:spPr/>
    </dgm:pt>
    <dgm:pt modelId="{C673FC82-A455-41D9-980C-3D35C920BFA0}" type="pres">
      <dgm:prSet presAssocID="{E975D967-BEAA-44B6-A685-063523FEBDCC}" presName="hierChild3" presStyleCnt="0"/>
      <dgm:spPr/>
    </dgm:pt>
    <dgm:pt modelId="{15F3ED12-0D4C-4958-8FD7-5C235E78062C}" type="pres">
      <dgm:prSet presAssocID="{A9C326D6-4A96-402E-8DD5-927F33D65F55}" presName="bgShapesFlow" presStyleCnt="0"/>
      <dgm:spPr/>
    </dgm:pt>
  </dgm:ptLst>
  <dgm:cxnLst>
    <dgm:cxn modelId="{87C8860B-6E00-4D66-ACBC-93F4C09211BC}" type="presOf" srcId="{FC09BE2D-E5B7-456B-9E23-2DE5CC323E14}" destId="{295CBCA5-D191-4D6E-A05E-BF9ED71A5174}" srcOrd="0" destOrd="0" presId="urn:microsoft.com/office/officeart/2005/8/layout/hierarchy6"/>
    <dgm:cxn modelId="{22A32514-8FF1-4617-88FB-B43120D56768}" type="presOf" srcId="{0F7C5482-155E-46A1-8B28-1A74D7912581}" destId="{BF406077-0B7F-49E3-8F54-E1E93382338C}" srcOrd="0" destOrd="0" presId="urn:microsoft.com/office/officeart/2005/8/layout/hierarchy6"/>
    <dgm:cxn modelId="{EC1A9B14-B22C-4785-808B-F0047D5EB8C7}" type="presOf" srcId="{E975D967-BEAA-44B6-A685-063523FEBDCC}" destId="{4E6EEE20-A11B-4A26-87C4-1E461076EF17}" srcOrd="0" destOrd="0" presId="urn:microsoft.com/office/officeart/2005/8/layout/hierarchy6"/>
    <dgm:cxn modelId="{C3D3A91F-79F7-41BA-BB54-627289DEC97B}" type="presOf" srcId="{A9C326D6-4A96-402E-8DD5-927F33D65F55}" destId="{B19C5BFF-07E6-466C-9007-C8996BF40948}" srcOrd="0" destOrd="0" presId="urn:microsoft.com/office/officeart/2005/8/layout/hierarchy6"/>
    <dgm:cxn modelId="{1E13CC25-0C3B-4A1D-B8B6-A52E98F492C6}" srcId="{47D991D1-ADD1-453C-9E0B-4FEF05C0EC09}" destId="{1D72BC00-12BA-4949-A3E0-80671156DAD6}" srcOrd="0" destOrd="0" parTransId="{FC09BE2D-E5B7-456B-9E23-2DE5CC323E14}" sibTransId="{8DD796CA-E3DB-4D73-B3EA-A32A845DB192}"/>
    <dgm:cxn modelId="{CD71B627-C950-4F88-90AD-9F30B4F5A1D7}" srcId="{F9FD0128-545B-4E9F-A7C7-3518A791CF74}" destId="{47D991D1-ADD1-453C-9E0B-4FEF05C0EC09}" srcOrd="0" destOrd="0" parTransId="{0F7C5482-155E-46A1-8B28-1A74D7912581}" sibTransId="{E84C8A18-3FAA-4AC7-B8E8-C901F5794135}"/>
    <dgm:cxn modelId="{8A90A72C-4DDB-4931-ACCA-86901300CD09}" type="presOf" srcId="{E4409987-73C1-4273-9ED7-FB4FAF93760E}" destId="{A2A84CE6-A2C5-46A2-8F12-0F9A793F6C3B}" srcOrd="0" destOrd="0" presId="urn:microsoft.com/office/officeart/2005/8/layout/hierarchy6"/>
    <dgm:cxn modelId="{202BB83B-2DD4-4F3D-B3AE-53F77D243FB0}" type="presOf" srcId="{1D72BC00-12BA-4949-A3E0-80671156DAD6}" destId="{354B4549-D5C7-4F5A-85AA-88950F5D4C74}" srcOrd="0" destOrd="0" presId="urn:microsoft.com/office/officeart/2005/8/layout/hierarchy6"/>
    <dgm:cxn modelId="{FB6AF279-46A1-4995-A6E0-781B6467BDBB}" srcId="{47D991D1-ADD1-453C-9E0B-4FEF05C0EC09}" destId="{E4409987-73C1-4273-9ED7-FB4FAF93760E}" srcOrd="1" destOrd="0" parTransId="{2F3BC154-ABB8-49A9-9893-CD2E69713D0D}" sibTransId="{0086F6B6-4886-454F-87EA-26E185BA3C72}"/>
    <dgm:cxn modelId="{6075087C-A6D3-45D2-9657-56B5734B7424}" type="presOf" srcId="{2F3BC154-ABB8-49A9-9893-CD2E69713D0D}" destId="{0C4F20F7-9342-4BFD-BCF5-EFCF08DB170F}" srcOrd="0" destOrd="0" presId="urn:microsoft.com/office/officeart/2005/8/layout/hierarchy6"/>
    <dgm:cxn modelId="{4105AB87-D49E-461B-A67B-B5F4651B233B}" type="presOf" srcId="{F9FD0128-545B-4E9F-A7C7-3518A791CF74}" destId="{A0F6BBA6-EDF3-42B6-9A85-503C305CC246}" srcOrd="0" destOrd="0" presId="urn:microsoft.com/office/officeart/2005/8/layout/hierarchy6"/>
    <dgm:cxn modelId="{4AEB96BD-CC3E-4F7B-BF5F-BC33D89B07C1}" type="presOf" srcId="{47D991D1-ADD1-453C-9E0B-4FEF05C0EC09}" destId="{2957BCBA-27FE-42CF-95BE-CDB73353FDFF}" srcOrd="0" destOrd="0" presId="urn:microsoft.com/office/officeart/2005/8/layout/hierarchy6"/>
    <dgm:cxn modelId="{0A93E0C8-1058-4F7C-B651-F4D8C7531710}" srcId="{F9FD0128-545B-4E9F-A7C7-3518A791CF74}" destId="{E975D967-BEAA-44B6-A685-063523FEBDCC}" srcOrd="1" destOrd="0" parTransId="{04CF0EB7-C0E2-43EB-A9BB-E5EF2C2A06A4}" sibTransId="{02F7AD4E-D2F8-418B-914C-31427FD51DC7}"/>
    <dgm:cxn modelId="{7EF5F3DD-0045-484B-BDE4-2462A6971870}" type="presOf" srcId="{04CF0EB7-C0E2-43EB-A9BB-E5EF2C2A06A4}" destId="{63FB0E06-193F-44F0-AB8F-028E628E2960}" srcOrd="0" destOrd="0" presId="urn:microsoft.com/office/officeart/2005/8/layout/hierarchy6"/>
    <dgm:cxn modelId="{DA9392F0-DCC4-42CD-B7FC-0F692E3AF4B5}" srcId="{A9C326D6-4A96-402E-8DD5-927F33D65F55}" destId="{F9FD0128-545B-4E9F-A7C7-3518A791CF74}" srcOrd="0" destOrd="0" parTransId="{B0B98AC2-5136-4932-8661-D6B7B27D014F}" sibTransId="{55110F27-FF85-46D7-B37C-C265FBBEFADC}"/>
    <dgm:cxn modelId="{0D8FBAD1-4741-4BC4-893C-A23C994460C7}" type="presParOf" srcId="{B19C5BFF-07E6-466C-9007-C8996BF40948}" destId="{3F2A8057-6A41-4D60-B7A9-51A7AD6CDE90}" srcOrd="0" destOrd="0" presId="urn:microsoft.com/office/officeart/2005/8/layout/hierarchy6"/>
    <dgm:cxn modelId="{0C9B3E3B-30C6-4805-9950-FB9B2E80A5D8}" type="presParOf" srcId="{3F2A8057-6A41-4D60-B7A9-51A7AD6CDE90}" destId="{0B939CB3-5511-46E7-B11F-55C32F875E28}" srcOrd="0" destOrd="0" presId="urn:microsoft.com/office/officeart/2005/8/layout/hierarchy6"/>
    <dgm:cxn modelId="{7DF1F8CD-DAA5-45E8-AE72-F97B15A490C4}" type="presParOf" srcId="{0B939CB3-5511-46E7-B11F-55C32F875E28}" destId="{4CB317C8-8C5A-4813-BCDF-A8C200191820}" srcOrd="0" destOrd="0" presId="urn:microsoft.com/office/officeart/2005/8/layout/hierarchy6"/>
    <dgm:cxn modelId="{5C96DDF8-9DB5-4A8B-9D04-7406B6DD4C34}" type="presParOf" srcId="{4CB317C8-8C5A-4813-BCDF-A8C200191820}" destId="{A0F6BBA6-EDF3-42B6-9A85-503C305CC246}" srcOrd="0" destOrd="0" presId="urn:microsoft.com/office/officeart/2005/8/layout/hierarchy6"/>
    <dgm:cxn modelId="{E3C7DD8E-F736-41D5-A2A4-CDA3EB61326A}" type="presParOf" srcId="{4CB317C8-8C5A-4813-BCDF-A8C200191820}" destId="{26FA3A4A-E865-4637-B426-8F2778893832}" srcOrd="1" destOrd="0" presId="urn:microsoft.com/office/officeart/2005/8/layout/hierarchy6"/>
    <dgm:cxn modelId="{FC5F9932-579F-4E5F-B988-6CCF930C0C9E}" type="presParOf" srcId="{26FA3A4A-E865-4637-B426-8F2778893832}" destId="{BF406077-0B7F-49E3-8F54-E1E93382338C}" srcOrd="0" destOrd="0" presId="urn:microsoft.com/office/officeart/2005/8/layout/hierarchy6"/>
    <dgm:cxn modelId="{F64540E6-A0EF-4A49-8FA2-C50CC9D34112}" type="presParOf" srcId="{26FA3A4A-E865-4637-B426-8F2778893832}" destId="{CF977A43-CF18-4059-AAF2-2158A253548D}" srcOrd="1" destOrd="0" presId="urn:microsoft.com/office/officeart/2005/8/layout/hierarchy6"/>
    <dgm:cxn modelId="{B8061638-B9AB-484B-95AC-4A138B712194}" type="presParOf" srcId="{CF977A43-CF18-4059-AAF2-2158A253548D}" destId="{2957BCBA-27FE-42CF-95BE-CDB73353FDFF}" srcOrd="0" destOrd="0" presId="urn:microsoft.com/office/officeart/2005/8/layout/hierarchy6"/>
    <dgm:cxn modelId="{741F7DE5-3371-4A3C-83CB-A7529653FF7D}" type="presParOf" srcId="{CF977A43-CF18-4059-AAF2-2158A253548D}" destId="{946A895F-91D9-43EF-9A4E-53383B74FAA8}" srcOrd="1" destOrd="0" presId="urn:microsoft.com/office/officeart/2005/8/layout/hierarchy6"/>
    <dgm:cxn modelId="{6675C868-5BC1-4D34-8DFC-71186E06F543}" type="presParOf" srcId="{946A895F-91D9-43EF-9A4E-53383B74FAA8}" destId="{295CBCA5-D191-4D6E-A05E-BF9ED71A5174}" srcOrd="0" destOrd="0" presId="urn:microsoft.com/office/officeart/2005/8/layout/hierarchy6"/>
    <dgm:cxn modelId="{25831293-2743-4EE4-871E-9DBFF0748A9D}" type="presParOf" srcId="{946A895F-91D9-43EF-9A4E-53383B74FAA8}" destId="{54ABFD28-38BA-4F68-93C5-4BF8DE3B6C99}" srcOrd="1" destOrd="0" presId="urn:microsoft.com/office/officeart/2005/8/layout/hierarchy6"/>
    <dgm:cxn modelId="{3CAFE28C-C242-42EA-9FBB-EAC691C49081}" type="presParOf" srcId="{54ABFD28-38BA-4F68-93C5-4BF8DE3B6C99}" destId="{354B4549-D5C7-4F5A-85AA-88950F5D4C74}" srcOrd="0" destOrd="0" presId="urn:microsoft.com/office/officeart/2005/8/layout/hierarchy6"/>
    <dgm:cxn modelId="{5D661EB0-E251-4F72-B083-CDC5D9D4FFF7}" type="presParOf" srcId="{54ABFD28-38BA-4F68-93C5-4BF8DE3B6C99}" destId="{8F6761FD-1040-4C25-B66F-4E00183ECA08}" srcOrd="1" destOrd="0" presId="urn:microsoft.com/office/officeart/2005/8/layout/hierarchy6"/>
    <dgm:cxn modelId="{03B881A2-3CBD-461F-A351-781065805311}" type="presParOf" srcId="{946A895F-91D9-43EF-9A4E-53383B74FAA8}" destId="{0C4F20F7-9342-4BFD-BCF5-EFCF08DB170F}" srcOrd="2" destOrd="0" presId="urn:microsoft.com/office/officeart/2005/8/layout/hierarchy6"/>
    <dgm:cxn modelId="{8BD17EE6-C6D8-40FB-A077-4DAB3E578CC7}" type="presParOf" srcId="{946A895F-91D9-43EF-9A4E-53383B74FAA8}" destId="{A3A732E1-672B-460E-AA17-D899F72CE802}" srcOrd="3" destOrd="0" presId="urn:microsoft.com/office/officeart/2005/8/layout/hierarchy6"/>
    <dgm:cxn modelId="{EAFBDE72-FA88-4252-B1AD-3D1564A329A2}" type="presParOf" srcId="{A3A732E1-672B-460E-AA17-D899F72CE802}" destId="{A2A84CE6-A2C5-46A2-8F12-0F9A793F6C3B}" srcOrd="0" destOrd="0" presId="urn:microsoft.com/office/officeart/2005/8/layout/hierarchy6"/>
    <dgm:cxn modelId="{E3500EBE-7358-4064-93AB-8FB7CF10F0A5}" type="presParOf" srcId="{A3A732E1-672B-460E-AA17-D899F72CE802}" destId="{F37205E6-B347-400E-A0BC-10410A3D6DB8}" srcOrd="1" destOrd="0" presId="urn:microsoft.com/office/officeart/2005/8/layout/hierarchy6"/>
    <dgm:cxn modelId="{CFFDA217-C6DA-4A3C-BB6C-2A9B18D7993F}" type="presParOf" srcId="{26FA3A4A-E865-4637-B426-8F2778893832}" destId="{63FB0E06-193F-44F0-AB8F-028E628E2960}" srcOrd="2" destOrd="0" presId="urn:microsoft.com/office/officeart/2005/8/layout/hierarchy6"/>
    <dgm:cxn modelId="{F9487AFE-F9AE-4B91-91FA-FAE6F39AEDE0}" type="presParOf" srcId="{26FA3A4A-E865-4637-B426-8F2778893832}" destId="{A4382A32-2F50-4231-A8AE-1D2C391FB1A7}" srcOrd="3" destOrd="0" presId="urn:microsoft.com/office/officeart/2005/8/layout/hierarchy6"/>
    <dgm:cxn modelId="{C6EAA558-F72A-4634-ACF9-62777AD7E519}" type="presParOf" srcId="{A4382A32-2F50-4231-A8AE-1D2C391FB1A7}" destId="{4E6EEE20-A11B-4A26-87C4-1E461076EF17}" srcOrd="0" destOrd="0" presId="urn:microsoft.com/office/officeart/2005/8/layout/hierarchy6"/>
    <dgm:cxn modelId="{4D1387E5-ADB3-467A-AC13-1C12A2C76592}" type="presParOf" srcId="{A4382A32-2F50-4231-A8AE-1D2C391FB1A7}" destId="{C673FC82-A455-41D9-980C-3D35C920BFA0}" srcOrd="1" destOrd="0" presId="urn:microsoft.com/office/officeart/2005/8/layout/hierarchy6"/>
    <dgm:cxn modelId="{2BBE0CE6-EEF8-4FB6-AA19-EFA07402218C}" type="presParOf" srcId="{B19C5BFF-07E6-466C-9007-C8996BF40948}" destId="{15F3ED12-0D4C-4958-8FD7-5C235E78062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BDCCC-B2BD-4293-A3B8-0011A26F748A}">
      <dsp:nvSpPr>
        <dsp:cNvPr id="0" name=""/>
        <dsp:cNvSpPr/>
      </dsp:nvSpPr>
      <dsp:spPr>
        <a:xfrm>
          <a:off x="0" y="774"/>
          <a:ext cx="687951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D7DC1-4F11-476E-8771-EF9AE664FDFB}">
      <dsp:nvSpPr>
        <dsp:cNvPr id="0" name=""/>
        <dsp:cNvSpPr/>
      </dsp:nvSpPr>
      <dsp:spPr>
        <a:xfrm>
          <a:off x="0" y="774"/>
          <a:ext cx="6879517" cy="1268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(1) for new platforms</a:t>
          </a:r>
        </a:p>
      </dsp:txBody>
      <dsp:txXfrm>
        <a:off x="0" y="774"/>
        <a:ext cx="6879517" cy="1268568"/>
      </dsp:txXfrm>
    </dsp:sp>
    <dsp:sp modelId="{E0F9D338-CC56-4598-B6E4-CE0B9D23C3B5}">
      <dsp:nvSpPr>
        <dsp:cNvPr id="0" name=""/>
        <dsp:cNvSpPr/>
      </dsp:nvSpPr>
      <dsp:spPr>
        <a:xfrm>
          <a:off x="0" y="1269342"/>
          <a:ext cx="687951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0B02B-B7B2-4A09-8017-6A1493C4423A}">
      <dsp:nvSpPr>
        <dsp:cNvPr id="0" name=""/>
        <dsp:cNvSpPr/>
      </dsp:nvSpPr>
      <dsp:spPr>
        <a:xfrm>
          <a:off x="0" y="1269342"/>
          <a:ext cx="6879517" cy="1268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(2) for new languages</a:t>
          </a:r>
          <a:br>
            <a:rPr lang="en-US" sz="1600" kern="1200" dirty="0"/>
          </a:br>
          <a:r>
            <a:rPr lang="en-US" sz="1600" kern="1200" dirty="0"/>
            <a:t>      - language extensions &amp; improvement </a:t>
          </a:r>
          <a:br>
            <a:rPr lang="en-US" sz="1600" kern="1200" dirty="0"/>
          </a:br>
          <a:r>
            <a:rPr lang="en-US" sz="1600" kern="1200" dirty="0"/>
            <a:t>      - specification languages </a:t>
          </a:r>
          <a:br>
            <a:rPr lang="en-US" sz="1600" kern="1200" dirty="0"/>
          </a:br>
          <a:r>
            <a:rPr lang="en-US" sz="1600" kern="1200" dirty="0"/>
            <a:t>      - 4th generation languages (Ex: </a:t>
          </a:r>
          <a:r>
            <a:rPr lang="en-US" altLang="zh-TW" sz="1600" kern="1200" dirty="0"/>
            <a:t>Perl, Python, Ruby, SQL, and </a:t>
          </a:r>
          <a:r>
            <a:rPr lang="en-US" altLang="zh-TW" sz="1600" kern="1200" dirty="0" err="1"/>
            <a:t>MatLab</a:t>
          </a:r>
          <a:r>
            <a:rPr lang="en-US" sz="1600" kern="1200" dirty="0"/>
            <a:t>)</a:t>
          </a:r>
        </a:p>
      </dsp:txBody>
      <dsp:txXfrm>
        <a:off x="0" y="1269342"/>
        <a:ext cx="6879517" cy="1268568"/>
      </dsp:txXfrm>
    </dsp:sp>
    <dsp:sp modelId="{A24D1F20-2A92-4878-B977-DA82A412088A}">
      <dsp:nvSpPr>
        <dsp:cNvPr id="0" name=""/>
        <dsp:cNvSpPr/>
      </dsp:nvSpPr>
      <dsp:spPr>
        <a:xfrm>
          <a:off x="0" y="2537911"/>
          <a:ext cx="687951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653AD0-E73C-40A7-B60D-042BE51EAA8F}">
      <dsp:nvSpPr>
        <dsp:cNvPr id="0" name=""/>
        <dsp:cNvSpPr/>
      </dsp:nvSpPr>
      <dsp:spPr>
        <a:xfrm>
          <a:off x="0" y="2537911"/>
          <a:ext cx="6879517" cy="1268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(3) foundation of parallelizing compilers &amp; related tools</a:t>
          </a:r>
        </a:p>
      </dsp:txBody>
      <dsp:txXfrm>
        <a:off x="0" y="2537911"/>
        <a:ext cx="6879517" cy="1268568"/>
      </dsp:txXfrm>
    </dsp:sp>
    <dsp:sp modelId="{CCF93A79-B8FB-4AC6-961B-5D73F922A558}">
      <dsp:nvSpPr>
        <dsp:cNvPr id="0" name=""/>
        <dsp:cNvSpPr/>
      </dsp:nvSpPr>
      <dsp:spPr>
        <a:xfrm>
          <a:off x="0" y="3806479"/>
          <a:ext cx="687951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73EF0-B9F7-4577-9194-094560B54577}">
      <dsp:nvSpPr>
        <dsp:cNvPr id="0" name=""/>
        <dsp:cNvSpPr/>
      </dsp:nvSpPr>
      <dsp:spPr>
        <a:xfrm>
          <a:off x="0" y="3806479"/>
          <a:ext cx="6879517" cy="1268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(4) theories learned are applicable to other fields</a:t>
          </a:r>
          <a:br>
            <a:rPr lang="en-US" sz="1600" kern="1200" dirty="0"/>
          </a:br>
          <a:r>
            <a:rPr lang="en-US" sz="1600" kern="1200" dirty="0"/>
            <a:t>e.g., silicon compiler, prototyping tools, database languages, text formatter, FSM (Finite State  Machine) translator,  query interpreter, command interpreter, interface programs, etc.</a:t>
          </a:r>
        </a:p>
      </dsp:txBody>
      <dsp:txXfrm>
        <a:off x="0" y="3806479"/>
        <a:ext cx="6879517" cy="1268568"/>
      </dsp:txXfrm>
    </dsp:sp>
    <dsp:sp modelId="{3B5C0EFA-EF45-4094-8022-4D49834B592C}">
      <dsp:nvSpPr>
        <dsp:cNvPr id="0" name=""/>
        <dsp:cNvSpPr/>
      </dsp:nvSpPr>
      <dsp:spPr>
        <a:xfrm>
          <a:off x="0" y="5075048"/>
          <a:ext cx="6879517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ECF1A-E0F3-4A05-B80C-3BEA084EC72F}">
      <dsp:nvSpPr>
        <dsp:cNvPr id="0" name=""/>
        <dsp:cNvSpPr/>
      </dsp:nvSpPr>
      <dsp:spPr>
        <a:xfrm>
          <a:off x="0" y="5075048"/>
          <a:ext cx="6879517" cy="12685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(5) for improving capabilities of existing</a:t>
          </a:r>
          <a:br>
            <a:rPr lang="en-US" sz="1600" kern="1200" dirty="0"/>
          </a:br>
          <a:r>
            <a:rPr lang="en-US" sz="1600" kern="1200" dirty="0"/>
            <a:t>         compiler/interpreter</a:t>
          </a:r>
        </a:p>
      </dsp:txBody>
      <dsp:txXfrm>
        <a:off x="0" y="5075048"/>
        <a:ext cx="6879517" cy="1268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8535A-F120-4192-94EA-F96728B80870}">
      <dsp:nvSpPr>
        <dsp:cNvPr id="0" name=""/>
        <dsp:cNvSpPr/>
      </dsp:nvSpPr>
      <dsp:spPr>
        <a:xfrm>
          <a:off x="0" y="729"/>
          <a:ext cx="68795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44BFA-F648-4254-A8E4-F6663CB66521}">
      <dsp:nvSpPr>
        <dsp:cNvPr id="0" name=""/>
        <dsp:cNvSpPr/>
      </dsp:nvSpPr>
      <dsp:spPr>
        <a:xfrm>
          <a:off x="0" y="729"/>
          <a:ext cx="6879517" cy="1194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Detection of undefined variables</a:t>
          </a:r>
        </a:p>
      </dsp:txBody>
      <dsp:txXfrm>
        <a:off x="0" y="729"/>
        <a:ext cx="6879517" cy="1194354"/>
      </dsp:txXfrm>
    </dsp:sp>
    <dsp:sp modelId="{6A159FCC-5469-46AA-AFFE-EC1A83C7FB23}">
      <dsp:nvSpPr>
        <dsp:cNvPr id="0" name=""/>
        <dsp:cNvSpPr/>
      </dsp:nvSpPr>
      <dsp:spPr>
        <a:xfrm>
          <a:off x="0" y="1195083"/>
          <a:ext cx="68795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E1DA5-CC94-4179-BF35-D9B2D839641A}">
      <dsp:nvSpPr>
        <dsp:cNvPr id="0" name=""/>
        <dsp:cNvSpPr/>
      </dsp:nvSpPr>
      <dsp:spPr>
        <a:xfrm>
          <a:off x="0" y="1195083"/>
          <a:ext cx="6879517" cy="1194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Detection of loop invariant computation</a:t>
          </a:r>
        </a:p>
      </dsp:txBody>
      <dsp:txXfrm>
        <a:off x="0" y="1195083"/>
        <a:ext cx="6879517" cy="1194354"/>
      </dsp:txXfrm>
    </dsp:sp>
    <dsp:sp modelId="{35E05FF8-7FE1-4E13-BE09-6BEB5818F18B}">
      <dsp:nvSpPr>
        <dsp:cNvPr id="0" name=""/>
        <dsp:cNvSpPr/>
      </dsp:nvSpPr>
      <dsp:spPr>
        <a:xfrm>
          <a:off x="0" y="2389437"/>
          <a:ext cx="687951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26321-9DBC-4E9C-ACF8-7C089E3030CB}">
      <dsp:nvSpPr>
        <dsp:cNvPr id="0" name=""/>
        <dsp:cNvSpPr/>
      </dsp:nvSpPr>
      <dsp:spPr>
        <a:xfrm>
          <a:off x="0" y="2389437"/>
          <a:ext cx="6879517" cy="1194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Constant folding</a:t>
          </a:r>
        </a:p>
      </dsp:txBody>
      <dsp:txXfrm>
        <a:off x="0" y="2389437"/>
        <a:ext cx="6879517" cy="1194354"/>
      </dsp:txXfrm>
    </dsp:sp>
    <dsp:sp modelId="{4985C712-BC7A-432C-8FEC-CF61CF77AB15}">
      <dsp:nvSpPr>
        <dsp:cNvPr id="0" name=""/>
        <dsp:cNvSpPr/>
      </dsp:nvSpPr>
      <dsp:spPr>
        <a:xfrm>
          <a:off x="0" y="3583792"/>
          <a:ext cx="687951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0F6F6B-6026-4129-A2A7-86D1962AA74B}">
      <dsp:nvSpPr>
        <dsp:cNvPr id="0" name=""/>
        <dsp:cNvSpPr/>
      </dsp:nvSpPr>
      <dsp:spPr>
        <a:xfrm>
          <a:off x="0" y="3583792"/>
          <a:ext cx="6879517" cy="1194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Removal of induction variables</a:t>
          </a:r>
        </a:p>
      </dsp:txBody>
      <dsp:txXfrm>
        <a:off x="0" y="3583792"/>
        <a:ext cx="6879517" cy="1194354"/>
      </dsp:txXfrm>
    </dsp:sp>
    <dsp:sp modelId="{54F17AEA-4446-4924-B149-D0F93F92E561}">
      <dsp:nvSpPr>
        <dsp:cNvPr id="0" name=""/>
        <dsp:cNvSpPr/>
      </dsp:nvSpPr>
      <dsp:spPr>
        <a:xfrm>
          <a:off x="0" y="4778146"/>
          <a:ext cx="68795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A5900C-61F5-411F-ACD8-28CE66A2F0FA}">
      <dsp:nvSpPr>
        <dsp:cNvPr id="0" name=""/>
        <dsp:cNvSpPr/>
      </dsp:nvSpPr>
      <dsp:spPr>
        <a:xfrm>
          <a:off x="0" y="4778146"/>
          <a:ext cx="6879517" cy="1194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Elimination of common expression</a:t>
          </a:r>
        </a:p>
      </dsp:txBody>
      <dsp:txXfrm>
        <a:off x="0" y="4778146"/>
        <a:ext cx="6879517" cy="11943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4944E-B6D8-4213-8C91-7916C0FEB2B6}">
      <dsp:nvSpPr>
        <dsp:cNvPr id="0" name=""/>
        <dsp:cNvSpPr/>
      </dsp:nvSpPr>
      <dsp:spPr>
        <a:xfrm>
          <a:off x="0" y="2916"/>
          <a:ext cx="68795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BAA35-386C-48C3-B1B1-5001806EE934}">
      <dsp:nvSpPr>
        <dsp:cNvPr id="0" name=""/>
        <dsp:cNvSpPr/>
      </dsp:nvSpPr>
      <dsp:spPr>
        <a:xfrm>
          <a:off x="0" y="2916"/>
          <a:ext cx="6879517" cy="99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Token                       =&gt;  a value</a:t>
          </a:r>
        </a:p>
      </dsp:txBody>
      <dsp:txXfrm>
        <a:off x="0" y="2916"/>
        <a:ext cx="6879517" cy="994566"/>
      </dsp:txXfrm>
    </dsp:sp>
    <dsp:sp modelId="{7B516F05-27D4-4927-9F3F-BC1180B395D4}">
      <dsp:nvSpPr>
        <dsp:cNvPr id="0" name=""/>
        <dsp:cNvSpPr/>
      </dsp:nvSpPr>
      <dsp:spPr>
        <a:xfrm>
          <a:off x="0" y="997482"/>
          <a:ext cx="687951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4824C-805B-4C72-BAEC-969B48F69157}">
      <dsp:nvSpPr>
        <dsp:cNvPr id="0" name=""/>
        <dsp:cNvSpPr/>
      </dsp:nvSpPr>
      <dsp:spPr>
        <a:xfrm>
          <a:off x="0" y="997482"/>
          <a:ext cx="6879517" cy="99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Syntax Tree      =&gt;  pointer-based structure</a:t>
          </a:r>
        </a:p>
      </dsp:txBody>
      <dsp:txXfrm>
        <a:off x="0" y="997482"/>
        <a:ext cx="6879517" cy="994566"/>
      </dsp:txXfrm>
    </dsp:sp>
    <dsp:sp modelId="{83622A57-49F6-4A9C-AEF7-C5CF9E5DCD96}">
      <dsp:nvSpPr>
        <dsp:cNvPr id="0" name=""/>
        <dsp:cNvSpPr/>
      </dsp:nvSpPr>
      <dsp:spPr>
        <a:xfrm>
          <a:off x="0" y="1992048"/>
          <a:ext cx="687951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8AD6A-31E6-4A82-8DE5-B2FE59A7F011}">
      <dsp:nvSpPr>
        <dsp:cNvPr id="0" name=""/>
        <dsp:cNvSpPr/>
      </dsp:nvSpPr>
      <dsp:spPr>
        <a:xfrm>
          <a:off x="0" y="1992048"/>
          <a:ext cx="6879517" cy="99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Symbol Table   =&gt;  hash table/an array of struct/…</a:t>
          </a:r>
        </a:p>
      </dsp:txBody>
      <dsp:txXfrm>
        <a:off x="0" y="1992048"/>
        <a:ext cx="6879517" cy="994566"/>
      </dsp:txXfrm>
    </dsp:sp>
    <dsp:sp modelId="{07BFECDC-823C-49F1-B197-E02E6DB957E7}">
      <dsp:nvSpPr>
        <dsp:cNvPr id="0" name=""/>
        <dsp:cNvSpPr/>
      </dsp:nvSpPr>
      <dsp:spPr>
        <a:xfrm>
          <a:off x="0" y="2986614"/>
          <a:ext cx="687951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99416-35C2-4385-BA9D-2E8F408F8C28}">
      <dsp:nvSpPr>
        <dsp:cNvPr id="0" name=""/>
        <dsp:cNvSpPr/>
      </dsp:nvSpPr>
      <dsp:spPr>
        <a:xfrm>
          <a:off x="0" y="2986615"/>
          <a:ext cx="6879517" cy="99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Literal Table     =&gt; an array of struct </a:t>
          </a:r>
        </a:p>
      </dsp:txBody>
      <dsp:txXfrm>
        <a:off x="0" y="2986615"/>
        <a:ext cx="6879517" cy="994566"/>
      </dsp:txXfrm>
    </dsp:sp>
    <dsp:sp modelId="{C17DF414-10E1-4597-96E2-2A51B8A49142}">
      <dsp:nvSpPr>
        <dsp:cNvPr id="0" name=""/>
        <dsp:cNvSpPr/>
      </dsp:nvSpPr>
      <dsp:spPr>
        <a:xfrm>
          <a:off x="0" y="3981181"/>
          <a:ext cx="6879517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A70C8-B763-4005-A9F9-9687136E083C}">
      <dsp:nvSpPr>
        <dsp:cNvPr id="0" name=""/>
        <dsp:cNvSpPr/>
      </dsp:nvSpPr>
      <dsp:spPr>
        <a:xfrm>
          <a:off x="0" y="3981181"/>
          <a:ext cx="6879517" cy="99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Intermediate Code  =&gt;  Quadruple (an array of struct)</a:t>
          </a:r>
        </a:p>
      </dsp:txBody>
      <dsp:txXfrm>
        <a:off x="0" y="3981181"/>
        <a:ext cx="6879517" cy="994566"/>
      </dsp:txXfrm>
    </dsp:sp>
    <dsp:sp modelId="{7E2787B1-519C-421C-BC99-D9688910FD10}">
      <dsp:nvSpPr>
        <dsp:cNvPr id="0" name=""/>
        <dsp:cNvSpPr/>
      </dsp:nvSpPr>
      <dsp:spPr>
        <a:xfrm>
          <a:off x="0" y="4975747"/>
          <a:ext cx="687951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E4F192-56C7-4FD4-A0AA-55F117FF057D}">
      <dsp:nvSpPr>
        <dsp:cNvPr id="0" name=""/>
        <dsp:cNvSpPr/>
      </dsp:nvSpPr>
      <dsp:spPr>
        <a:xfrm>
          <a:off x="0" y="4975747"/>
          <a:ext cx="6879517" cy="994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Temporary Files </a:t>
          </a:r>
        </a:p>
      </dsp:txBody>
      <dsp:txXfrm>
        <a:off x="0" y="4975747"/>
        <a:ext cx="6879517" cy="994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9B494-2D27-4D12-9C70-763EEAD2F08B}">
      <dsp:nvSpPr>
        <dsp:cNvPr id="0" name=""/>
        <dsp:cNvSpPr/>
      </dsp:nvSpPr>
      <dsp:spPr>
        <a:xfrm>
          <a:off x="0" y="729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169DDA-5731-4926-B521-4B65F786FB02}">
      <dsp:nvSpPr>
        <dsp:cNvPr id="0" name=""/>
        <dsp:cNvSpPr/>
      </dsp:nvSpPr>
      <dsp:spPr>
        <a:xfrm>
          <a:off x="516131" y="384628"/>
          <a:ext cx="938421" cy="938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B2D8C-3308-4C1D-BB4D-F0F7ACF0AFFF}">
      <dsp:nvSpPr>
        <dsp:cNvPr id="0" name=""/>
        <dsp:cNvSpPr/>
      </dsp:nvSpPr>
      <dsp:spPr>
        <a:xfrm>
          <a:off x="1970684" y="729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1. </a:t>
          </a:r>
          <a:r>
            <a:rPr lang="en-US" sz="2400" b="1" kern="1200" dirty="0">
              <a:solidFill>
                <a:schemeClr val="tx1"/>
              </a:solidFill>
            </a:rPr>
            <a:t>Self-compiling Compiler</a:t>
          </a:r>
          <a:br>
            <a:rPr lang="en-US" sz="2400" kern="1200" dirty="0"/>
          </a:br>
          <a:r>
            <a:rPr lang="en-US" sz="2400" kern="1200" dirty="0"/>
            <a:t>Source and implementation languages are the same.</a:t>
          </a:r>
        </a:p>
      </dsp:txBody>
      <dsp:txXfrm>
        <a:off x="1970684" y="729"/>
        <a:ext cx="4908832" cy="1706220"/>
      </dsp:txXfrm>
    </dsp:sp>
    <dsp:sp modelId="{D24CD3D9-F9EE-46A9-B43E-F3FD09A769C5}">
      <dsp:nvSpPr>
        <dsp:cNvPr id="0" name=""/>
        <dsp:cNvSpPr/>
      </dsp:nvSpPr>
      <dsp:spPr>
        <a:xfrm>
          <a:off x="0" y="2133504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85A74-0DC4-406F-848C-E8BFD9D04F4B}">
      <dsp:nvSpPr>
        <dsp:cNvPr id="0" name=""/>
        <dsp:cNvSpPr/>
      </dsp:nvSpPr>
      <dsp:spPr>
        <a:xfrm>
          <a:off x="516131" y="2517404"/>
          <a:ext cx="938421" cy="938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5BCCCE-694C-4397-9C8B-7E1C46C3F19D}">
      <dsp:nvSpPr>
        <dsp:cNvPr id="0" name=""/>
        <dsp:cNvSpPr/>
      </dsp:nvSpPr>
      <dsp:spPr>
        <a:xfrm>
          <a:off x="1970684" y="2133504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2. Self-resident Compiler</a:t>
          </a:r>
          <a:br>
            <a:rPr lang="en-US" sz="2400" kern="1200" dirty="0"/>
          </a:br>
          <a:r>
            <a:rPr lang="en-US" sz="2400" kern="1200" dirty="0"/>
            <a:t>Implementation and object languages are the same.</a:t>
          </a:r>
        </a:p>
      </dsp:txBody>
      <dsp:txXfrm>
        <a:off x="1970684" y="2133504"/>
        <a:ext cx="4908832" cy="1706220"/>
      </dsp:txXfrm>
    </dsp:sp>
    <dsp:sp modelId="{6B4AD1AE-722B-48A1-9246-12A43621CB26}">
      <dsp:nvSpPr>
        <dsp:cNvPr id="0" name=""/>
        <dsp:cNvSpPr/>
      </dsp:nvSpPr>
      <dsp:spPr>
        <a:xfrm>
          <a:off x="0" y="4266280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9B95B-B2DD-40C7-A76F-5C241115D609}">
      <dsp:nvSpPr>
        <dsp:cNvPr id="0" name=""/>
        <dsp:cNvSpPr/>
      </dsp:nvSpPr>
      <dsp:spPr>
        <a:xfrm>
          <a:off x="516131" y="4650179"/>
          <a:ext cx="938421" cy="938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FD743-2712-4101-AA87-E20AE464425F}">
      <dsp:nvSpPr>
        <dsp:cNvPr id="0" name=""/>
        <dsp:cNvSpPr/>
      </dsp:nvSpPr>
      <dsp:spPr>
        <a:xfrm>
          <a:off x="1970684" y="4266280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3. Cross compiler</a:t>
          </a:r>
          <a:br>
            <a:rPr lang="en-US" sz="2400" kern="1200" dirty="0"/>
          </a:br>
          <a:r>
            <a:rPr lang="en-US" sz="2400" kern="1200" dirty="0"/>
            <a:t>A compiler that runs on one machine and produces object code for another machine.</a:t>
          </a:r>
        </a:p>
      </dsp:txBody>
      <dsp:txXfrm>
        <a:off x="1970684" y="4266280"/>
        <a:ext cx="4908832" cy="17062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16FAF-A5D4-4A3F-86F7-217C945AF97F}">
      <dsp:nvSpPr>
        <dsp:cNvPr id="0" name=""/>
        <dsp:cNvSpPr/>
      </dsp:nvSpPr>
      <dsp:spPr>
        <a:xfrm>
          <a:off x="0" y="729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868C12-D305-4C68-A44E-33E00F90B0BE}">
      <dsp:nvSpPr>
        <dsp:cNvPr id="0" name=""/>
        <dsp:cNvSpPr/>
      </dsp:nvSpPr>
      <dsp:spPr>
        <a:xfrm>
          <a:off x="516131" y="384628"/>
          <a:ext cx="938421" cy="938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E438F-5AD7-4B36-A6C5-1343F2044D38}">
      <dsp:nvSpPr>
        <dsp:cNvPr id="0" name=""/>
        <dsp:cNvSpPr/>
      </dsp:nvSpPr>
      <dsp:spPr>
        <a:xfrm>
          <a:off x="1970684" y="729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There are two parts to compilation: analysis &amp; synthesis.</a:t>
          </a:r>
        </a:p>
      </dsp:txBody>
      <dsp:txXfrm>
        <a:off x="1970684" y="729"/>
        <a:ext cx="4908832" cy="1706220"/>
      </dsp:txXfrm>
    </dsp:sp>
    <dsp:sp modelId="{B5386C01-A20E-46AD-9433-E5485061789B}">
      <dsp:nvSpPr>
        <dsp:cNvPr id="0" name=""/>
        <dsp:cNvSpPr/>
      </dsp:nvSpPr>
      <dsp:spPr>
        <a:xfrm>
          <a:off x="0" y="2133504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2F77B-F573-4094-AB63-D52D5616B48A}">
      <dsp:nvSpPr>
        <dsp:cNvPr id="0" name=""/>
        <dsp:cNvSpPr/>
      </dsp:nvSpPr>
      <dsp:spPr>
        <a:xfrm>
          <a:off x="516131" y="2517404"/>
          <a:ext cx="938421" cy="938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169396-FB57-46B0-BEA3-E046D88F1AAC}">
      <dsp:nvSpPr>
        <dsp:cNvPr id="0" name=""/>
        <dsp:cNvSpPr/>
      </dsp:nvSpPr>
      <dsp:spPr>
        <a:xfrm>
          <a:off x="1970684" y="2133504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During analysis, the operations implied by the source program are determined and recorded in a hierarchical structure called a tree. </a:t>
          </a:r>
        </a:p>
      </dsp:txBody>
      <dsp:txXfrm>
        <a:off x="1970684" y="2133504"/>
        <a:ext cx="4908832" cy="1706220"/>
      </dsp:txXfrm>
    </dsp:sp>
    <dsp:sp modelId="{33DCB91C-938F-4F01-A9FE-539D90AF84CA}">
      <dsp:nvSpPr>
        <dsp:cNvPr id="0" name=""/>
        <dsp:cNvSpPr/>
      </dsp:nvSpPr>
      <dsp:spPr>
        <a:xfrm>
          <a:off x="0" y="4266280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1BD94-F33B-4B76-8551-12F04A5AAEDE}">
      <dsp:nvSpPr>
        <dsp:cNvPr id="0" name=""/>
        <dsp:cNvSpPr/>
      </dsp:nvSpPr>
      <dsp:spPr>
        <a:xfrm>
          <a:off x="516131" y="4650179"/>
          <a:ext cx="938421" cy="938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5BE01-EE1F-4329-8423-EFCD91313923}">
      <dsp:nvSpPr>
        <dsp:cNvPr id="0" name=""/>
        <dsp:cNvSpPr/>
      </dsp:nvSpPr>
      <dsp:spPr>
        <a:xfrm>
          <a:off x="1970684" y="4266280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During synthesis, the operations involved in producing translated code.</a:t>
          </a:r>
        </a:p>
      </dsp:txBody>
      <dsp:txXfrm>
        <a:off x="1970684" y="4266280"/>
        <a:ext cx="4908832" cy="17062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884B2-3DAF-4A61-A424-9345AC590A26}">
      <dsp:nvSpPr>
        <dsp:cNvPr id="0" name=""/>
        <dsp:cNvSpPr/>
      </dsp:nvSpPr>
      <dsp:spPr>
        <a:xfrm>
          <a:off x="0" y="729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61F212-87B0-4CE9-BC0C-3268EBB0B06C}">
      <dsp:nvSpPr>
        <dsp:cNvPr id="0" name=""/>
        <dsp:cNvSpPr/>
      </dsp:nvSpPr>
      <dsp:spPr>
        <a:xfrm>
          <a:off x="516131" y="384628"/>
          <a:ext cx="938421" cy="9384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BEB1B-5F77-46A0-947E-D343B87A8B16}">
      <dsp:nvSpPr>
        <dsp:cNvPr id="0" name=""/>
        <dsp:cNvSpPr/>
      </dsp:nvSpPr>
      <dsp:spPr>
        <a:xfrm>
          <a:off x="1970684" y="729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Usually specified (described) by sequence of regular expression.</a:t>
          </a:r>
        </a:p>
      </dsp:txBody>
      <dsp:txXfrm>
        <a:off x="1970684" y="729"/>
        <a:ext cx="4908832" cy="1706220"/>
      </dsp:txXfrm>
    </dsp:sp>
    <dsp:sp modelId="{01D76F26-D65C-4A0B-AD65-038AB04215CF}">
      <dsp:nvSpPr>
        <dsp:cNvPr id="0" name=""/>
        <dsp:cNvSpPr/>
      </dsp:nvSpPr>
      <dsp:spPr>
        <a:xfrm>
          <a:off x="0" y="2133504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03C43-6690-4398-9A89-9F6D3CBFAE0E}">
      <dsp:nvSpPr>
        <dsp:cNvPr id="0" name=""/>
        <dsp:cNvSpPr/>
      </dsp:nvSpPr>
      <dsp:spPr>
        <a:xfrm>
          <a:off x="516131" y="2517404"/>
          <a:ext cx="938421" cy="9384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03566-632A-4B34-9652-E1AD7EAF168E}">
      <dsp:nvSpPr>
        <dsp:cNvPr id="0" name=""/>
        <dsp:cNvSpPr/>
      </dsp:nvSpPr>
      <dsp:spPr>
        <a:xfrm>
          <a:off x="1970684" y="2133504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Lexical structures are analyzed via finite state automata.</a:t>
          </a:r>
        </a:p>
      </dsp:txBody>
      <dsp:txXfrm>
        <a:off x="1970684" y="2133504"/>
        <a:ext cx="4908832" cy="1706220"/>
      </dsp:txXfrm>
    </dsp:sp>
    <dsp:sp modelId="{D698DA85-05B0-4ECB-A65A-E3938039DEA6}">
      <dsp:nvSpPr>
        <dsp:cNvPr id="0" name=""/>
        <dsp:cNvSpPr/>
      </dsp:nvSpPr>
      <dsp:spPr>
        <a:xfrm>
          <a:off x="0" y="4266280"/>
          <a:ext cx="6879517" cy="170622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01A9A-E473-4999-89A3-8761306976B1}">
      <dsp:nvSpPr>
        <dsp:cNvPr id="0" name=""/>
        <dsp:cNvSpPr/>
      </dsp:nvSpPr>
      <dsp:spPr>
        <a:xfrm>
          <a:off x="516131" y="4650179"/>
          <a:ext cx="938421" cy="9384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F3398-7A31-4682-A788-072F3520C9BD}">
      <dsp:nvSpPr>
        <dsp:cNvPr id="0" name=""/>
        <dsp:cNvSpPr/>
      </dsp:nvSpPr>
      <dsp:spPr>
        <a:xfrm>
          <a:off x="1970684" y="4266280"/>
          <a:ext cx="4908832" cy="1706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0575" tIns="180575" rIns="180575" bIns="1805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But it has the look-ahead requirement.</a:t>
          </a:r>
          <a:br>
            <a:rPr lang="en-US" sz="2000" kern="1200"/>
          </a:br>
          <a:r>
            <a:rPr lang="en-US" sz="2000" kern="1200"/>
            <a:t>(To recognize a token the scanner may need to look more characters ahead of the token.) </a:t>
          </a:r>
        </a:p>
      </dsp:txBody>
      <dsp:txXfrm>
        <a:off x="1970684" y="4266280"/>
        <a:ext cx="4908832" cy="17062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2574E-7665-4C0C-A44A-D23C8A7D98E0}">
      <dsp:nvSpPr>
        <dsp:cNvPr id="0" name=""/>
        <dsp:cNvSpPr/>
      </dsp:nvSpPr>
      <dsp:spPr>
        <a:xfrm>
          <a:off x="5045648" y="620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chemeClr val="tx1"/>
              </a:solidFill>
            </a:rPr>
            <a:t>expression</a:t>
          </a:r>
          <a:endParaRPr lang="zh-TW" altLang="en-US" sz="900" kern="1200" dirty="0">
            <a:solidFill>
              <a:schemeClr val="tx1"/>
            </a:solidFill>
          </a:endParaRPr>
        </a:p>
      </dsp:txBody>
      <dsp:txXfrm>
        <a:off x="5058691" y="13663"/>
        <a:ext cx="641919" cy="419251"/>
      </dsp:txXfrm>
    </dsp:sp>
    <dsp:sp modelId="{F299474D-526A-415C-811F-C1DAD47A377C}">
      <dsp:nvSpPr>
        <dsp:cNvPr id="0" name=""/>
        <dsp:cNvSpPr/>
      </dsp:nvSpPr>
      <dsp:spPr>
        <a:xfrm>
          <a:off x="5333931" y="445957"/>
          <a:ext cx="91440" cy="1781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13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DAE6E-BAC5-4C99-A4AB-FFFA88CEEB46}">
      <dsp:nvSpPr>
        <dsp:cNvPr id="0" name=""/>
        <dsp:cNvSpPr/>
      </dsp:nvSpPr>
      <dsp:spPr>
        <a:xfrm>
          <a:off x="5045648" y="624092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chemeClr val="tx1"/>
              </a:solidFill>
            </a:rPr>
            <a:t>assign-expression</a:t>
          </a:r>
          <a:endParaRPr lang="zh-TW" altLang="en-US" sz="900" kern="1200" dirty="0">
            <a:solidFill>
              <a:schemeClr val="tx1"/>
            </a:solidFill>
          </a:endParaRPr>
        </a:p>
      </dsp:txBody>
      <dsp:txXfrm>
        <a:off x="5058691" y="637135"/>
        <a:ext cx="641919" cy="419251"/>
      </dsp:txXfrm>
    </dsp:sp>
    <dsp:sp modelId="{4F9491D8-6B5B-4875-9F31-4AB10BBB3952}">
      <dsp:nvSpPr>
        <dsp:cNvPr id="0" name=""/>
        <dsp:cNvSpPr/>
      </dsp:nvSpPr>
      <dsp:spPr>
        <a:xfrm>
          <a:off x="3859938" y="1069429"/>
          <a:ext cx="1519713" cy="178134"/>
        </a:xfrm>
        <a:custGeom>
          <a:avLst/>
          <a:gdLst/>
          <a:ahLst/>
          <a:cxnLst/>
          <a:rect l="0" t="0" r="0" b="0"/>
          <a:pathLst>
            <a:path>
              <a:moveTo>
                <a:pt x="1519713" y="0"/>
              </a:moveTo>
              <a:lnTo>
                <a:pt x="1519713" y="89067"/>
              </a:lnTo>
              <a:lnTo>
                <a:pt x="0" y="89067"/>
              </a:lnTo>
              <a:lnTo>
                <a:pt x="0" y="178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B4F56-5217-4B53-A440-3AC7154ED225}">
      <dsp:nvSpPr>
        <dsp:cNvPr id="0" name=""/>
        <dsp:cNvSpPr/>
      </dsp:nvSpPr>
      <dsp:spPr>
        <a:xfrm>
          <a:off x="3525935" y="1247564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chemeClr val="tx1"/>
              </a:solidFill>
            </a:rPr>
            <a:t>expression</a:t>
          </a:r>
          <a:endParaRPr lang="zh-TW" altLang="en-US" sz="900" kern="1200" dirty="0">
            <a:solidFill>
              <a:schemeClr val="tx1"/>
            </a:solidFill>
          </a:endParaRPr>
        </a:p>
      </dsp:txBody>
      <dsp:txXfrm>
        <a:off x="3538978" y="1260607"/>
        <a:ext cx="641919" cy="419251"/>
      </dsp:txXfrm>
    </dsp:sp>
    <dsp:sp modelId="{E83AA5A9-4314-4378-A28C-F6BE21A9A247}">
      <dsp:nvSpPr>
        <dsp:cNvPr id="0" name=""/>
        <dsp:cNvSpPr/>
      </dsp:nvSpPr>
      <dsp:spPr>
        <a:xfrm>
          <a:off x="3814218" y="1692901"/>
          <a:ext cx="91440" cy="1781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B37134-3423-4645-BCD7-5B01D545904D}">
      <dsp:nvSpPr>
        <dsp:cNvPr id="0" name=""/>
        <dsp:cNvSpPr/>
      </dsp:nvSpPr>
      <dsp:spPr>
        <a:xfrm>
          <a:off x="3525935" y="1871036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chemeClr val="tx1"/>
              </a:solidFill>
            </a:rPr>
            <a:t>subscript-expression</a:t>
          </a:r>
          <a:endParaRPr lang="zh-TW" altLang="en-US" sz="900" kern="1200" dirty="0">
            <a:solidFill>
              <a:schemeClr val="tx1"/>
            </a:solidFill>
          </a:endParaRPr>
        </a:p>
      </dsp:txBody>
      <dsp:txXfrm>
        <a:off x="3538978" y="1884079"/>
        <a:ext cx="641919" cy="419251"/>
      </dsp:txXfrm>
    </dsp:sp>
    <dsp:sp modelId="{52E82E2D-04F3-4597-A956-248DCE0A31F0}">
      <dsp:nvSpPr>
        <dsp:cNvPr id="0" name=""/>
        <dsp:cNvSpPr/>
      </dsp:nvSpPr>
      <dsp:spPr>
        <a:xfrm>
          <a:off x="2557327" y="2316373"/>
          <a:ext cx="1302611" cy="178134"/>
        </a:xfrm>
        <a:custGeom>
          <a:avLst/>
          <a:gdLst/>
          <a:ahLst/>
          <a:cxnLst/>
          <a:rect l="0" t="0" r="0" b="0"/>
          <a:pathLst>
            <a:path>
              <a:moveTo>
                <a:pt x="1302611" y="0"/>
              </a:moveTo>
              <a:lnTo>
                <a:pt x="1302611" y="89067"/>
              </a:lnTo>
              <a:lnTo>
                <a:pt x="0" y="89067"/>
              </a:lnTo>
              <a:lnTo>
                <a:pt x="0" y="178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D73EC6-57C3-4317-9C17-B29AAB7B37D5}">
      <dsp:nvSpPr>
        <dsp:cNvPr id="0" name=""/>
        <dsp:cNvSpPr/>
      </dsp:nvSpPr>
      <dsp:spPr>
        <a:xfrm>
          <a:off x="2223324" y="2494508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chemeClr val="tx1"/>
              </a:solidFill>
            </a:rPr>
            <a:t>expression</a:t>
          </a:r>
          <a:endParaRPr lang="zh-TW" altLang="en-US" sz="900" kern="1200" dirty="0">
            <a:solidFill>
              <a:schemeClr val="tx1"/>
            </a:solidFill>
          </a:endParaRPr>
        </a:p>
      </dsp:txBody>
      <dsp:txXfrm>
        <a:off x="2236367" y="2507551"/>
        <a:ext cx="641919" cy="419251"/>
      </dsp:txXfrm>
    </dsp:sp>
    <dsp:sp modelId="{D6E4E5C2-481D-490F-8FBF-B186B6C9501A}">
      <dsp:nvSpPr>
        <dsp:cNvPr id="0" name=""/>
        <dsp:cNvSpPr/>
      </dsp:nvSpPr>
      <dsp:spPr>
        <a:xfrm>
          <a:off x="2511607" y="2939845"/>
          <a:ext cx="91440" cy="1781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EAD89-FC62-430F-A075-13B0BC67F420}">
      <dsp:nvSpPr>
        <dsp:cNvPr id="0" name=""/>
        <dsp:cNvSpPr/>
      </dsp:nvSpPr>
      <dsp:spPr>
        <a:xfrm>
          <a:off x="2223324" y="3117980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rgbClr val="FF0000"/>
              </a:solidFill>
            </a:rPr>
            <a:t>identifier a</a:t>
          </a:r>
          <a:endParaRPr lang="zh-TW" altLang="en-US" sz="900" kern="1200" dirty="0">
            <a:solidFill>
              <a:srgbClr val="FF0000"/>
            </a:solidFill>
          </a:endParaRPr>
        </a:p>
      </dsp:txBody>
      <dsp:txXfrm>
        <a:off x="2236367" y="3131023"/>
        <a:ext cx="641919" cy="419251"/>
      </dsp:txXfrm>
    </dsp:sp>
    <dsp:sp modelId="{B3553D7A-0387-4AC9-9941-51F3E62C80D9}">
      <dsp:nvSpPr>
        <dsp:cNvPr id="0" name=""/>
        <dsp:cNvSpPr/>
      </dsp:nvSpPr>
      <dsp:spPr>
        <a:xfrm>
          <a:off x="3425735" y="2316373"/>
          <a:ext cx="434203" cy="178134"/>
        </a:xfrm>
        <a:custGeom>
          <a:avLst/>
          <a:gdLst/>
          <a:ahLst/>
          <a:cxnLst/>
          <a:rect l="0" t="0" r="0" b="0"/>
          <a:pathLst>
            <a:path>
              <a:moveTo>
                <a:pt x="434203" y="0"/>
              </a:moveTo>
              <a:lnTo>
                <a:pt x="434203" y="89067"/>
              </a:lnTo>
              <a:lnTo>
                <a:pt x="0" y="89067"/>
              </a:lnTo>
              <a:lnTo>
                <a:pt x="0" y="178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7E7C0-DAC2-4404-8E93-40B17A2167B7}">
      <dsp:nvSpPr>
        <dsp:cNvPr id="0" name=""/>
        <dsp:cNvSpPr/>
      </dsp:nvSpPr>
      <dsp:spPr>
        <a:xfrm>
          <a:off x="3091732" y="2494508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rgbClr val="FF0000"/>
              </a:solidFill>
            </a:rPr>
            <a:t>[</a:t>
          </a:r>
          <a:endParaRPr lang="zh-TW" altLang="en-US" sz="900" kern="1200" dirty="0">
            <a:solidFill>
              <a:srgbClr val="FF0000"/>
            </a:solidFill>
          </a:endParaRPr>
        </a:p>
      </dsp:txBody>
      <dsp:txXfrm>
        <a:off x="3104775" y="2507551"/>
        <a:ext cx="641919" cy="419251"/>
      </dsp:txXfrm>
    </dsp:sp>
    <dsp:sp modelId="{B5001969-C9FB-409C-A84B-0D1D550FFC6F}">
      <dsp:nvSpPr>
        <dsp:cNvPr id="0" name=""/>
        <dsp:cNvSpPr/>
      </dsp:nvSpPr>
      <dsp:spPr>
        <a:xfrm>
          <a:off x="3859938" y="2316373"/>
          <a:ext cx="434203" cy="178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67"/>
              </a:lnTo>
              <a:lnTo>
                <a:pt x="434203" y="89067"/>
              </a:lnTo>
              <a:lnTo>
                <a:pt x="434203" y="178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07199-E799-4B17-883E-B4FA3F5814A4}">
      <dsp:nvSpPr>
        <dsp:cNvPr id="0" name=""/>
        <dsp:cNvSpPr/>
      </dsp:nvSpPr>
      <dsp:spPr>
        <a:xfrm>
          <a:off x="3960139" y="2494508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chemeClr val="tx1"/>
              </a:solidFill>
            </a:rPr>
            <a:t>expression</a:t>
          </a:r>
          <a:endParaRPr lang="zh-TW" altLang="en-US" sz="900" kern="1200" dirty="0">
            <a:solidFill>
              <a:schemeClr val="tx1"/>
            </a:solidFill>
          </a:endParaRPr>
        </a:p>
      </dsp:txBody>
      <dsp:txXfrm>
        <a:off x="3973182" y="2507551"/>
        <a:ext cx="641919" cy="419251"/>
      </dsp:txXfrm>
    </dsp:sp>
    <dsp:sp modelId="{D2D35936-7B19-455A-AD47-DA4343897951}">
      <dsp:nvSpPr>
        <dsp:cNvPr id="0" name=""/>
        <dsp:cNvSpPr/>
      </dsp:nvSpPr>
      <dsp:spPr>
        <a:xfrm>
          <a:off x="4248422" y="2939845"/>
          <a:ext cx="91440" cy="1781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AAA35-0447-4673-AA9E-3BA4E0FAC5FE}">
      <dsp:nvSpPr>
        <dsp:cNvPr id="0" name=""/>
        <dsp:cNvSpPr/>
      </dsp:nvSpPr>
      <dsp:spPr>
        <a:xfrm>
          <a:off x="3960139" y="3117980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rgbClr val="FF0000"/>
              </a:solidFill>
            </a:rPr>
            <a:t>identifier index</a:t>
          </a:r>
          <a:endParaRPr lang="zh-TW" altLang="en-US" sz="900" kern="1200" dirty="0">
            <a:solidFill>
              <a:srgbClr val="FF0000"/>
            </a:solidFill>
          </a:endParaRPr>
        </a:p>
      </dsp:txBody>
      <dsp:txXfrm>
        <a:off x="3973182" y="3131023"/>
        <a:ext cx="641919" cy="419251"/>
      </dsp:txXfrm>
    </dsp:sp>
    <dsp:sp modelId="{34A10E65-EAB5-4C23-893B-A87FADE1767D}">
      <dsp:nvSpPr>
        <dsp:cNvPr id="0" name=""/>
        <dsp:cNvSpPr/>
      </dsp:nvSpPr>
      <dsp:spPr>
        <a:xfrm>
          <a:off x="3859938" y="2316373"/>
          <a:ext cx="1302611" cy="178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67"/>
              </a:lnTo>
              <a:lnTo>
                <a:pt x="1302611" y="89067"/>
              </a:lnTo>
              <a:lnTo>
                <a:pt x="1302611" y="178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F982D-5E92-4FFF-9580-2E1CC32404E3}">
      <dsp:nvSpPr>
        <dsp:cNvPr id="0" name=""/>
        <dsp:cNvSpPr/>
      </dsp:nvSpPr>
      <dsp:spPr>
        <a:xfrm>
          <a:off x="4828547" y="2494508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rgbClr val="FF0000"/>
              </a:solidFill>
            </a:rPr>
            <a:t>]</a:t>
          </a:r>
          <a:endParaRPr lang="zh-TW" altLang="en-US" sz="900" kern="1200" dirty="0">
            <a:solidFill>
              <a:srgbClr val="FF0000"/>
            </a:solidFill>
          </a:endParaRPr>
        </a:p>
      </dsp:txBody>
      <dsp:txXfrm>
        <a:off x="4841590" y="2507551"/>
        <a:ext cx="641919" cy="419251"/>
      </dsp:txXfrm>
    </dsp:sp>
    <dsp:sp modelId="{24CC2419-F118-4A33-BB6A-A893D7D10F02}">
      <dsp:nvSpPr>
        <dsp:cNvPr id="0" name=""/>
        <dsp:cNvSpPr/>
      </dsp:nvSpPr>
      <dsp:spPr>
        <a:xfrm>
          <a:off x="5328547" y="1069429"/>
          <a:ext cx="91440" cy="178134"/>
        </a:xfrm>
        <a:custGeom>
          <a:avLst/>
          <a:gdLst/>
          <a:ahLst/>
          <a:cxnLst/>
          <a:rect l="0" t="0" r="0" b="0"/>
          <a:pathLst>
            <a:path>
              <a:moveTo>
                <a:pt x="51104" y="0"/>
              </a:moveTo>
              <a:lnTo>
                <a:pt x="51104" y="89067"/>
              </a:lnTo>
              <a:lnTo>
                <a:pt x="45720" y="89067"/>
              </a:lnTo>
              <a:lnTo>
                <a:pt x="45720" y="178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543AC-183B-4558-BA96-65423077D982}">
      <dsp:nvSpPr>
        <dsp:cNvPr id="0" name=""/>
        <dsp:cNvSpPr/>
      </dsp:nvSpPr>
      <dsp:spPr>
        <a:xfrm>
          <a:off x="5040264" y="1247564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rgbClr val="FF0000"/>
              </a:solidFill>
            </a:rPr>
            <a:t>=</a:t>
          </a:r>
          <a:endParaRPr lang="zh-TW" altLang="en-US" sz="900" kern="1200" dirty="0">
            <a:solidFill>
              <a:srgbClr val="FF0000"/>
            </a:solidFill>
          </a:endParaRPr>
        </a:p>
      </dsp:txBody>
      <dsp:txXfrm>
        <a:off x="5053307" y="1260607"/>
        <a:ext cx="641919" cy="419251"/>
      </dsp:txXfrm>
    </dsp:sp>
    <dsp:sp modelId="{ED7C0462-626B-4358-B456-42831E0B1D9B}">
      <dsp:nvSpPr>
        <dsp:cNvPr id="0" name=""/>
        <dsp:cNvSpPr/>
      </dsp:nvSpPr>
      <dsp:spPr>
        <a:xfrm>
          <a:off x="5379651" y="1069429"/>
          <a:ext cx="1519713" cy="178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67"/>
              </a:lnTo>
              <a:lnTo>
                <a:pt x="1519713" y="89067"/>
              </a:lnTo>
              <a:lnTo>
                <a:pt x="1519713" y="178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1EFBF-765C-4253-8374-BF37CA8764BC}">
      <dsp:nvSpPr>
        <dsp:cNvPr id="0" name=""/>
        <dsp:cNvSpPr/>
      </dsp:nvSpPr>
      <dsp:spPr>
        <a:xfrm>
          <a:off x="6565362" y="1247564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chemeClr val="tx1"/>
              </a:solidFill>
            </a:rPr>
            <a:t>expression</a:t>
          </a:r>
          <a:endParaRPr lang="zh-TW" altLang="en-US" sz="900" kern="1200" dirty="0">
            <a:solidFill>
              <a:schemeClr val="tx1"/>
            </a:solidFill>
          </a:endParaRPr>
        </a:p>
      </dsp:txBody>
      <dsp:txXfrm>
        <a:off x="6578405" y="1260607"/>
        <a:ext cx="641919" cy="419251"/>
      </dsp:txXfrm>
    </dsp:sp>
    <dsp:sp modelId="{BDD30607-7EAE-4580-9364-51E07008B069}">
      <dsp:nvSpPr>
        <dsp:cNvPr id="0" name=""/>
        <dsp:cNvSpPr/>
      </dsp:nvSpPr>
      <dsp:spPr>
        <a:xfrm>
          <a:off x="6853644" y="1692901"/>
          <a:ext cx="91440" cy="1781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A97091-38D7-4747-BB14-5D2A584C4684}">
      <dsp:nvSpPr>
        <dsp:cNvPr id="0" name=""/>
        <dsp:cNvSpPr/>
      </dsp:nvSpPr>
      <dsp:spPr>
        <a:xfrm>
          <a:off x="6565362" y="1871036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chemeClr val="tx1"/>
              </a:solidFill>
            </a:rPr>
            <a:t>additive-expression</a:t>
          </a:r>
          <a:endParaRPr lang="zh-TW" altLang="en-US" sz="900" kern="1200" dirty="0">
            <a:solidFill>
              <a:schemeClr val="tx1"/>
            </a:solidFill>
          </a:endParaRPr>
        </a:p>
      </dsp:txBody>
      <dsp:txXfrm>
        <a:off x="6578405" y="1884079"/>
        <a:ext cx="641919" cy="419251"/>
      </dsp:txXfrm>
    </dsp:sp>
    <dsp:sp modelId="{49244877-F472-44B0-8C12-6069710C329E}">
      <dsp:nvSpPr>
        <dsp:cNvPr id="0" name=""/>
        <dsp:cNvSpPr/>
      </dsp:nvSpPr>
      <dsp:spPr>
        <a:xfrm>
          <a:off x="6030957" y="2316373"/>
          <a:ext cx="868407" cy="178134"/>
        </a:xfrm>
        <a:custGeom>
          <a:avLst/>
          <a:gdLst/>
          <a:ahLst/>
          <a:cxnLst/>
          <a:rect l="0" t="0" r="0" b="0"/>
          <a:pathLst>
            <a:path>
              <a:moveTo>
                <a:pt x="868407" y="0"/>
              </a:moveTo>
              <a:lnTo>
                <a:pt x="868407" y="89067"/>
              </a:lnTo>
              <a:lnTo>
                <a:pt x="0" y="89067"/>
              </a:lnTo>
              <a:lnTo>
                <a:pt x="0" y="178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644A5-9C2F-4495-BCAC-712F474B9A6B}">
      <dsp:nvSpPr>
        <dsp:cNvPr id="0" name=""/>
        <dsp:cNvSpPr/>
      </dsp:nvSpPr>
      <dsp:spPr>
        <a:xfrm>
          <a:off x="5696954" y="2494508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chemeClr val="tx1"/>
              </a:solidFill>
            </a:rPr>
            <a:t>expression</a:t>
          </a:r>
          <a:endParaRPr lang="zh-TW" altLang="en-US" sz="900" kern="1200" dirty="0">
            <a:solidFill>
              <a:schemeClr val="tx1"/>
            </a:solidFill>
          </a:endParaRPr>
        </a:p>
      </dsp:txBody>
      <dsp:txXfrm>
        <a:off x="5709997" y="2507551"/>
        <a:ext cx="641919" cy="419251"/>
      </dsp:txXfrm>
    </dsp:sp>
    <dsp:sp modelId="{5CF8C5F5-4E01-4E46-8BBD-A31C81ABFDD1}">
      <dsp:nvSpPr>
        <dsp:cNvPr id="0" name=""/>
        <dsp:cNvSpPr/>
      </dsp:nvSpPr>
      <dsp:spPr>
        <a:xfrm>
          <a:off x="5985237" y="2939845"/>
          <a:ext cx="91440" cy="1781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A407A-D8BF-434C-9E8B-ECF8E62E6129}">
      <dsp:nvSpPr>
        <dsp:cNvPr id="0" name=""/>
        <dsp:cNvSpPr/>
      </dsp:nvSpPr>
      <dsp:spPr>
        <a:xfrm>
          <a:off x="5696954" y="3117980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rgbClr val="FF0000"/>
              </a:solidFill>
            </a:rPr>
            <a:t>number 4</a:t>
          </a:r>
          <a:endParaRPr lang="zh-TW" altLang="en-US" sz="900" kern="1200" dirty="0">
            <a:solidFill>
              <a:srgbClr val="FF0000"/>
            </a:solidFill>
          </a:endParaRPr>
        </a:p>
      </dsp:txBody>
      <dsp:txXfrm>
        <a:off x="5709997" y="3131023"/>
        <a:ext cx="641919" cy="419251"/>
      </dsp:txXfrm>
    </dsp:sp>
    <dsp:sp modelId="{18DD5D88-9860-43F1-860E-C73ED3A9BB2D}">
      <dsp:nvSpPr>
        <dsp:cNvPr id="0" name=""/>
        <dsp:cNvSpPr/>
      </dsp:nvSpPr>
      <dsp:spPr>
        <a:xfrm>
          <a:off x="6853644" y="2316373"/>
          <a:ext cx="91440" cy="1781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67755-F084-4962-B6C6-4F48CA7A09CC}">
      <dsp:nvSpPr>
        <dsp:cNvPr id="0" name=""/>
        <dsp:cNvSpPr/>
      </dsp:nvSpPr>
      <dsp:spPr>
        <a:xfrm>
          <a:off x="6565362" y="2494508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rgbClr val="FF0000"/>
              </a:solidFill>
            </a:rPr>
            <a:t>+</a:t>
          </a:r>
          <a:endParaRPr lang="zh-TW" altLang="en-US" sz="900" kern="1200" dirty="0">
            <a:solidFill>
              <a:srgbClr val="FF0000"/>
            </a:solidFill>
          </a:endParaRPr>
        </a:p>
      </dsp:txBody>
      <dsp:txXfrm>
        <a:off x="6578405" y="2507551"/>
        <a:ext cx="641919" cy="419251"/>
      </dsp:txXfrm>
    </dsp:sp>
    <dsp:sp modelId="{C1A0BD6C-F1DC-4AD0-B736-3D6A6BD8D652}">
      <dsp:nvSpPr>
        <dsp:cNvPr id="0" name=""/>
        <dsp:cNvSpPr/>
      </dsp:nvSpPr>
      <dsp:spPr>
        <a:xfrm>
          <a:off x="6899364" y="2316373"/>
          <a:ext cx="868407" cy="178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067"/>
              </a:lnTo>
              <a:lnTo>
                <a:pt x="868407" y="89067"/>
              </a:lnTo>
              <a:lnTo>
                <a:pt x="868407" y="178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8C24D-88CD-470A-972D-506F4B8BD6A1}">
      <dsp:nvSpPr>
        <dsp:cNvPr id="0" name=""/>
        <dsp:cNvSpPr/>
      </dsp:nvSpPr>
      <dsp:spPr>
        <a:xfrm>
          <a:off x="7433769" y="2494508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chemeClr val="tx1"/>
              </a:solidFill>
            </a:rPr>
            <a:t>expression</a:t>
          </a:r>
          <a:endParaRPr lang="zh-TW" altLang="en-US" sz="900" kern="1200" dirty="0">
            <a:solidFill>
              <a:schemeClr val="tx1"/>
            </a:solidFill>
          </a:endParaRPr>
        </a:p>
      </dsp:txBody>
      <dsp:txXfrm>
        <a:off x="7446812" y="2507551"/>
        <a:ext cx="641919" cy="419251"/>
      </dsp:txXfrm>
    </dsp:sp>
    <dsp:sp modelId="{0643F0F9-612D-4D51-BBD9-9297600C1DF8}">
      <dsp:nvSpPr>
        <dsp:cNvPr id="0" name=""/>
        <dsp:cNvSpPr/>
      </dsp:nvSpPr>
      <dsp:spPr>
        <a:xfrm>
          <a:off x="7722052" y="2939845"/>
          <a:ext cx="91440" cy="1781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81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9153A-FB03-4D12-BCC4-BE5ADEFF4FBE}">
      <dsp:nvSpPr>
        <dsp:cNvPr id="0" name=""/>
        <dsp:cNvSpPr/>
      </dsp:nvSpPr>
      <dsp:spPr>
        <a:xfrm>
          <a:off x="7433769" y="3117980"/>
          <a:ext cx="668005" cy="445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solidFill>
                <a:srgbClr val="FF0000"/>
              </a:solidFill>
            </a:rPr>
            <a:t>number 2</a:t>
          </a:r>
          <a:endParaRPr lang="zh-TW" altLang="en-US" sz="900" kern="1200" dirty="0">
            <a:solidFill>
              <a:srgbClr val="FF0000"/>
            </a:solidFill>
          </a:endParaRPr>
        </a:p>
      </dsp:txBody>
      <dsp:txXfrm>
        <a:off x="7446812" y="3131023"/>
        <a:ext cx="641919" cy="4192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11A468-80EF-4A1E-83F8-2268353DB2F3}">
      <dsp:nvSpPr>
        <dsp:cNvPr id="0" name=""/>
        <dsp:cNvSpPr/>
      </dsp:nvSpPr>
      <dsp:spPr>
        <a:xfrm>
          <a:off x="4338256" y="924"/>
          <a:ext cx="1648587" cy="109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solidFill>
                <a:srgbClr val="FF0000"/>
              </a:solidFill>
            </a:rPr>
            <a:t>=</a:t>
          </a:r>
          <a:r>
            <a:rPr lang="en-US" altLang="zh-TW" sz="2100" kern="1200" dirty="0"/>
            <a:t> </a:t>
          </a:r>
          <a:br>
            <a:rPr lang="en-US" altLang="zh-TW" sz="2100" kern="1200" dirty="0"/>
          </a:br>
          <a:r>
            <a:rPr lang="en-US" altLang="zh-TW" sz="2100" kern="1200" dirty="0">
              <a:solidFill>
                <a:schemeClr val="tx1"/>
              </a:solidFill>
            </a:rPr>
            <a:t>assign-expression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4370446" y="33114"/>
        <a:ext cx="1584207" cy="1034678"/>
      </dsp:txXfrm>
    </dsp:sp>
    <dsp:sp modelId="{B6D0989A-94AF-4ED6-8BE0-9E229B8848F1}">
      <dsp:nvSpPr>
        <dsp:cNvPr id="0" name=""/>
        <dsp:cNvSpPr/>
      </dsp:nvSpPr>
      <dsp:spPr>
        <a:xfrm>
          <a:off x="3019385" y="1099982"/>
          <a:ext cx="2143164" cy="439623"/>
        </a:xfrm>
        <a:custGeom>
          <a:avLst/>
          <a:gdLst/>
          <a:ahLst/>
          <a:cxnLst/>
          <a:rect l="0" t="0" r="0" b="0"/>
          <a:pathLst>
            <a:path>
              <a:moveTo>
                <a:pt x="2143164" y="0"/>
              </a:moveTo>
              <a:lnTo>
                <a:pt x="2143164" y="219811"/>
              </a:lnTo>
              <a:lnTo>
                <a:pt x="0" y="219811"/>
              </a:lnTo>
              <a:lnTo>
                <a:pt x="0" y="439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135E92-4ADF-4B14-A886-3F435F6D2869}">
      <dsp:nvSpPr>
        <dsp:cNvPr id="0" name=""/>
        <dsp:cNvSpPr/>
      </dsp:nvSpPr>
      <dsp:spPr>
        <a:xfrm>
          <a:off x="2195092" y="1539606"/>
          <a:ext cx="1648587" cy="109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solidFill>
                <a:srgbClr val="FF0000"/>
              </a:solidFill>
            </a:rPr>
            <a:t>[]</a:t>
          </a:r>
          <a:r>
            <a:rPr lang="en-US" altLang="zh-TW" sz="2100" kern="1200" dirty="0"/>
            <a:t> </a:t>
          </a:r>
          <a:br>
            <a:rPr lang="en-US" altLang="zh-TW" sz="2100" kern="1200" dirty="0"/>
          </a:br>
          <a:r>
            <a:rPr lang="en-US" altLang="zh-TW" sz="2100" kern="1200" dirty="0">
              <a:solidFill>
                <a:schemeClr val="tx1"/>
              </a:solidFill>
            </a:rPr>
            <a:t>subscript-expression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2227282" y="1571796"/>
        <a:ext cx="1584207" cy="1034678"/>
      </dsp:txXfrm>
    </dsp:sp>
    <dsp:sp modelId="{67930309-BB6B-4BF5-9EB0-7E01D8CA4911}">
      <dsp:nvSpPr>
        <dsp:cNvPr id="0" name=""/>
        <dsp:cNvSpPr/>
      </dsp:nvSpPr>
      <dsp:spPr>
        <a:xfrm>
          <a:off x="1947803" y="2638664"/>
          <a:ext cx="1071582" cy="439623"/>
        </a:xfrm>
        <a:custGeom>
          <a:avLst/>
          <a:gdLst/>
          <a:ahLst/>
          <a:cxnLst/>
          <a:rect l="0" t="0" r="0" b="0"/>
          <a:pathLst>
            <a:path>
              <a:moveTo>
                <a:pt x="1071582" y="0"/>
              </a:moveTo>
              <a:lnTo>
                <a:pt x="1071582" y="219811"/>
              </a:lnTo>
              <a:lnTo>
                <a:pt x="0" y="219811"/>
              </a:lnTo>
              <a:lnTo>
                <a:pt x="0" y="439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0222D3-E07A-4889-9373-4DE5E17D1FB8}">
      <dsp:nvSpPr>
        <dsp:cNvPr id="0" name=""/>
        <dsp:cNvSpPr/>
      </dsp:nvSpPr>
      <dsp:spPr>
        <a:xfrm>
          <a:off x="1123510" y="3078288"/>
          <a:ext cx="1648587" cy="109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solidFill>
                <a:srgbClr val="FF0000"/>
              </a:solidFill>
            </a:rPr>
            <a:t>identifier a</a:t>
          </a:r>
          <a:endParaRPr lang="zh-TW" altLang="en-US" sz="2100" kern="1200" dirty="0">
            <a:solidFill>
              <a:srgbClr val="FF0000"/>
            </a:solidFill>
          </a:endParaRPr>
        </a:p>
      </dsp:txBody>
      <dsp:txXfrm>
        <a:off x="1155700" y="3110478"/>
        <a:ext cx="1584207" cy="1034678"/>
      </dsp:txXfrm>
    </dsp:sp>
    <dsp:sp modelId="{A39919F9-99B3-49BE-9BC3-A38E6DFC1DA3}">
      <dsp:nvSpPr>
        <dsp:cNvPr id="0" name=""/>
        <dsp:cNvSpPr/>
      </dsp:nvSpPr>
      <dsp:spPr>
        <a:xfrm>
          <a:off x="3019385" y="2638664"/>
          <a:ext cx="1071582" cy="439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11"/>
              </a:lnTo>
              <a:lnTo>
                <a:pt x="1071582" y="219811"/>
              </a:lnTo>
              <a:lnTo>
                <a:pt x="1071582" y="439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75FA8E-08DC-499F-BF44-ADAB7F13CD72}">
      <dsp:nvSpPr>
        <dsp:cNvPr id="0" name=""/>
        <dsp:cNvSpPr/>
      </dsp:nvSpPr>
      <dsp:spPr>
        <a:xfrm>
          <a:off x="3266674" y="3078288"/>
          <a:ext cx="1648587" cy="109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solidFill>
                <a:srgbClr val="FF0000"/>
              </a:solidFill>
            </a:rPr>
            <a:t>identifier index</a:t>
          </a:r>
          <a:endParaRPr lang="zh-TW" altLang="en-US" sz="2100" kern="1200" dirty="0">
            <a:solidFill>
              <a:srgbClr val="FF0000"/>
            </a:solidFill>
          </a:endParaRPr>
        </a:p>
      </dsp:txBody>
      <dsp:txXfrm>
        <a:off x="3298864" y="3110478"/>
        <a:ext cx="1584207" cy="1034678"/>
      </dsp:txXfrm>
    </dsp:sp>
    <dsp:sp modelId="{BCC67039-E415-47F9-9BC6-073E22B7A31E}">
      <dsp:nvSpPr>
        <dsp:cNvPr id="0" name=""/>
        <dsp:cNvSpPr/>
      </dsp:nvSpPr>
      <dsp:spPr>
        <a:xfrm>
          <a:off x="5162549" y="1099982"/>
          <a:ext cx="2143164" cy="439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11"/>
              </a:lnTo>
              <a:lnTo>
                <a:pt x="2143164" y="219811"/>
              </a:lnTo>
              <a:lnTo>
                <a:pt x="2143164" y="43962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5941CC-AD9F-485B-A1BA-3A26E830B8C7}">
      <dsp:nvSpPr>
        <dsp:cNvPr id="0" name=""/>
        <dsp:cNvSpPr/>
      </dsp:nvSpPr>
      <dsp:spPr>
        <a:xfrm>
          <a:off x="6481420" y="1539606"/>
          <a:ext cx="1648587" cy="109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solidFill>
                <a:srgbClr val="FF0000"/>
              </a:solidFill>
            </a:rPr>
            <a:t>+ </a:t>
          </a:r>
          <a:br>
            <a:rPr lang="en-US" altLang="zh-TW" sz="2100" kern="1200" dirty="0"/>
          </a:br>
          <a:r>
            <a:rPr lang="en-US" altLang="zh-TW" sz="2100" kern="1200" dirty="0">
              <a:solidFill>
                <a:schemeClr val="tx1"/>
              </a:solidFill>
            </a:rPr>
            <a:t>additive-expression</a:t>
          </a:r>
          <a:endParaRPr lang="zh-TW" altLang="en-US" sz="2100" kern="1200" dirty="0">
            <a:solidFill>
              <a:schemeClr val="tx1"/>
            </a:solidFill>
          </a:endParaRPr>
        </a:p>
      </dsp:txBody>
      <dsp:txXfrm>
        <a:off x="6513610" y="1571796"/>
        <a:ext cx="1584207" cy="1034678"/>
      </dsp:txXfrm>
    </dsp:sp>
    <dsp:sp modelId="{D1A8B732-A123-4C6A-B801-F218D43B2AD7}">
      <dsp:nvSpPr>
        <dsp:cNvPr id="0" name=""/>
        <dsp:cNvSpPr/>
      </dsp:nvSpPr>
      <dsp:spPr>
        <a:xfrm>
          <a:off x="6234132" y="2638664"/>
          <a:ext cx="1071582" cy="439623"/>
        </a:xfrm>
        <a:custGeom>
          <a:avLst/>
          <a:gdLst/>
          <a:ahLst/>
          <a:cxnLst/>
          <a:rect l="0" t="0" r="0" b="0"/>
          <a:pathLst>
            <a:path>
              <a:moveTo>
                <a:pt x="1071582" y="0"/>
              </a:moveTo>
              <a:lnTo>
                <a:pt x="1071582" y="219811"/>
              </a:lnTo>
              <a:lnTo>
                <a:pt x="0" y="219811"/>
              </a:lnTo>
              <a:lnTo>
                <a:pt x="0" y="439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6BC0B-2059-46EC-AEEF-294B2EF3F7B4}">
      <dsp:nvSpPr>
        <dsp:cNvPr id="0" name=""/>
        <dsp:cNvSpPr/>
      </dsp:nvSpPr>
      <dsp:spPr>
        <a:xfrm>
          <a:off x="5409838" y="3078288"/>
          <a:ext cx="1648587" cy="109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solidFill>
                <a:srgbClr val="FF0000"/>
              </a:solidFill>
            </a:rPr>
            <a:t>number 4</a:t>
          </a:r>
          <a:endParaRPr lang="zh-TW" altLang="en-US" sz="2100" kern="1200" dirty="0">
            <a:solidFill>
              <a:srgbClr val="FF0000"/>
            </a:solidFill>
          </a:endParaRPr>
        </a:p>
      </dsp:txBody>
      <dsp:txXfrm>
        <a:off x="5442028" y="3110478"/>
        <a:ext cx="1584207" cy="1034678"/>
      </dsp:txXfrm>
    </dsp:sp>
    <dsp:sp modelId="{85C1737A-E777-45D1-ABFC-3721110375BE}">
      <dsp:nvSpPr>
        <dsp:cNvPr id="0" name=""/>
        <dsp:cNvSpPr/>
      </dsp:nvSpPr>
      <dsp:spPr>
        <a:xfrm>
          <a:off x="7305714" y="2638664"/>
          <a:ext cx="1071582" cy="43962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811"/>
              </a:lnTo>
              <a:lnTo>
                <a:pt x="1071582" y="219811"/>
              </a:lnTo>
              <a:lnTo>
                <a:pt x="1071582" y="43962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D7E94-4861-45A5-AC6A-05409AF50407}">
      <dsp:nvSpPr>
        <dsp:cNvPr id="0" name=""/>
        <dsp:cNvSpPr/>
      </dsp:nvSpPr>
      <dsp:spPr>
        <a:xfrm>
          <a:off x="7553002" y="3078288"/>
          <a:ext cx="1648587" cy="10990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100" kern="1200" dirty="0">
              <a:solidFill>
                <a:srgbClr val="FF0000"/>
              </a:solidFill>
            </a:rPr>
            <a:t>number 2</a:t>
          </a:r>
          <a:endParaRPr lang="zh-TW" altLang="en-US" sz="2100" kern="1200" dirty="0">
            <a:solidFill>
              <a:srgbClr val="FF0000"/>
            </a:solidFill>
          </a:endParaRPr>
        </a:p>
      </dsp:txBody>
      <dsp:txXfrm>
        <a:off x="7585192" y="3110478"/>
        <a:ext cx="1584207" cy="10346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6BBA6-EDF3-42B6-9A85-503C305CC246}">
      <dsp:nvSpPr>
        <dsp:cNvPr id="0" name=""/>
        <dsp:cNvSpPr/>
      </dsp:nvSpPr>
      <dsp:spPr>
        <a:xfrm>
          <a:off x="4459253" y="284"/>
          <a:ext cx="1406593" cy="937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/>
              </a:solidFill>
            </a:rPr>
            <a:t>assign-expression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4486718" y="27749"/>
        <a:ext cx="1351663" cy="882798"/>
      </dsp:txXfrm>
    </dsp:sp>
    <dsp:sp modelId="{BF406077-0B7F-49E3-8F54-E1E93382338C}">
      <dsp:nvSpPr>
        <dsp:cNvPr id="0" name=""/>
        <dsp:cNvSpPr/>
      </dsp:nvSpPr>
      <dsp:spPr>
        <a:xfrm>
          <a:off x="3333978" y="938013"/>
          <a:ext cx="1828571" cy="375091"/>
        </a:xfrm>
        <a:custGeom>
          <a:avLst/>
          <a:gdLst/>
          <a:ahLst/>
          <a:cxnLst/>
          <a:rect l="0" t="0" r="0" b="0"/>
          <a:pathLst>
            <a:path>
              <a:moveTo>
                <a:pt x="1828571" y="0"/>
              </a:moveTo>
              <a:lnTo>
                <a:pt x="1828571" y="187545"/>
              </a:lnTo>
              <a:lnTo>
                <a:pt x="0" y="187545"/>
              </a:lnTo>
              <a:lnTo>
                <a:pt x="0" y="375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7BCBA-27FE-42CF-95BE-CDB73353FDFF}">
      <dsp:nvSpPr>
        <dsp:cNvPr id="0" name=""/>
        <dsp:cNvSpPr/>
      </dsp:nvSpPr>
      <dsp:spPr>
        <a:xfrm>
          <a:off x="2630682" y="1313104"/>
          <a:ext cx="1406593" cy="937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/>
              </a:solidFill>
            </a:rPr>
            <a:t>subscript-expression</a:t>
          </a:r>
          <a:br>
            <a:rPr lang="en-US" altLang="zh-TW" sz="1800" kern="1200" dirty="0">
              <a:solidFill>
                <a:schemeClr val="tx1"/>
              </a:solidFill>
            </a:rPr>
          </a:br>
          <a:r>
            <a:rPr lang="en-US" altLang="zh-TW" sz="1800" kern="1200" dirty="0">
              <a:solidFill>
                <a:srgbClr val="7030A0"/>
              </a:solidFill>
            </a:rPr>
            <a:t>integer</a:t>
          </a:r>
          <a:endParaRPr lang="zh-TW" altLang="en-US" sz="1800" kern="1200" dirty="0">
            <a:solidFill>
              <a:srgbClr val="7030A0"/>
            </a:solidFill>
          </a:endParaRPr>
        </a:p>
      </dsp:txBody>
      <dsp:txXfrm>
        <a:off x="2658147" y="1340569"/>
        <a:ext cx="1351663" cy="882798"/>
      </dsp:txXfrm>
    </dsp:sp>
    <dsp:sp modelId="{295CBCA5-D191-4D6E-A05E-BF9ED71A5174}">
      <dsp:nvSpPr>
        <dsp:cNvPr id="0" name=""/>
        <dsp:cNvSpPr/>
      </dsp:nvSpPr>
      <dsp:spPr>
        <a:xfrm>
          <a:off x="2419693" y="2250833"/>
          <a:ext cx="914285" cy="375091"/>
        </a:xfrm>
        <a:custGeom>
          <a:avLst/>
          <a:gdLst/>
          <a:ahLst/>
          <a:cxnLst/>
          <a:rect l="0" t="0" r="0" b="0"/>
          <a:pathLst>
            <a:path>
              <a:moveTo>
                <a:pt x="914285" y="0"/>
              </a:moveTo>
              <a:lnTo>
                <a:pt x="914285" y="187545"/>
              </a:lnTo>
              <a:lnTo>
                <a:pt x="0" y="187545"/>
              </a:lnTo>
              <a:lnTo>
                <a:pt x="0" y="375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B4549-D5C7-4F5A-85AA-88950F5D4C74}">
      <dsp:nvSpPr>
        <dsp:cNvPr id="0" name=""/>
        <dsp:cNvSpPr/>
      </dsp:nvSpPr>
      <dsp:spPr>
        <a:xfrm>
          <a:off x="1716396" y="2625924"/>
          <a:ext cx="1406593" cy="937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rgbClr val="FF0000"/>
              </a:solidFill>
            </a:rPr>
            <a:t>identifier a</a:t>
          </a:r>
          <a:endParaRPr lang="zh-TW" altLang="en-US" sz="1800" kern="1200" dirty="0">
            <a:solidFill>
              <a:srgbClr val="FF0000"/>
            </a:solidFill>
          </a:endParaRPr>
        </a:p>
      </dsp:txBody>
      <dsp:txXfrm>
        <a:off x="1743861" y="2653389"/>
        <a:ext cx="1351663" cy="882798"/>
      </dsp:txXfrm>
    </dsp:sp>
    <dsp:sp modelId="{0C4F20F7-9342-4BFD-BCF5-EFCF08DB170F}">
      <dsp:nvSpPr>
        <dsp:cNvPr id="0" name=""/>
        <dsp:cNvSpPr/>
      </dsp:nvSpPr>
      <dsp:spPr>
        <a:xfrm>
          <a:off x="3333978" y="2250833"/>
          <a:ext cx="914285" cy="375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45"/>
              </a:lnTo>
              <a:lnTo>
                <a:pt x="914285" y="187545"/>
              </a:lnTo>
              <a:lnTo>
                <a:pt x="914285" y="375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84CE6-A2C5-46A2-8F12-0F9A793F6C3B}">
      <dsp:nvSpPr>
        <dsp:cNvPr id="0" name=""/>
        <dsp:cNvSpPr/>
      </dsp:nvSpPr>
      <dsp:spPr>
        <a:xfrm>
          <a:off x="3544967" y="2625924"/>
          <a:ext cx="1406593" cy="937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rgbClr val="FF0000"/>
              </a:solidFill>
            </a:rPr>
            <a:t>identifier index</a:t>
          </a:r>
          <a:endParaRPr lang="zh-TW" altLang="en-US" sz="1800" kern="1200" dirty="0">
            <a:solidFill>
              <a:srgbClr val="FF0000"/>
            </a:solidFill>
          </a:endParaRPr>
        </a:p>
      </dsp:txBody>
      <dsp:txXfrm>
        <a:off x="3572432" y="2653389"/>
        <a:ext cx="1351663" cy="882798"/>
      </dsp:txXfrm>
    </dsp:sp>
    <dsp:sp modelId="{63FB0E06-193F-44F0-AB8F-028E628E2960}">
      <dsp:nvSpPr>
        <dsp:cNvPr id="0" name=""/>
        <dsp:cNvSpPr/>
      </dsp:nvSpPr>
      <dsp:spPr>
        <a:xfrm>
          <a:off x="5162550" y="938013"/>
          <a:ext cx="1828571" cy="375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45"/>
              </a:lnTo>
              <a:lnTo>
                <a:pt x="1828571" y="187545"/>
              </a:lnTo>
              <a:lnTo>
                <a:pt x="1828571" y="375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EEE20-A11B-4A26-87C4-1E461076EF17}">
      <dsp:nvSpPr>
        <dsp:cNvPr id="0" name=""/>
        <dsp:cNvSpPr/>
      </dsp:nvSpPr>
      <dsp:spPr>
        <a:xfrm>
          <a:off x="6287824" y="1313104"/>
          <a:ext cx="1406593" cy="937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/>
              </a:solidFill>
            </a:rPr>
            <a:t>additive-expression</a:t>
          </a:r>
          <a:br>
            <a:rPr lang="en-US" altLang="zh-TW" sz="1800" kern="1200" dirty="0">
              <a:solidFill>
                <a:schemeClr val="tx1"/>
              </a:solidFill>
            </a:rPr>
          </a:br>
          <a:r>
            <a:rPr lang="en-US" altLang="zh-TW" sz="1800" kern="1200" dirty="0">
              <a:solidFill>
                <a:srgbClr val="7030A0"/>
              </a:solidFill>
            </a:rPr>
            <a:t>integer</a:t>
          </a:r>
          <a:endParaRPr lang="zh-TW" altLang="en-US" sz="1800" kern="1200" dirty="0">
            <a:solidFill>
              <a:srgbClr val="7030A0"/>
            </a:solidFill>
          </a:endParaRPr>
        </a:p>
      </dsp:txBody>
      <dsp:txXfrm>
        <a:off x="6315289" y="1340569"/>
        <a:ext cx="1351663" cy="882798"/>
      </dsp:txXfrm>
    </dsp:sp>
    <dsp:sp modelId="{3A1DAC5C-28C6-42F5-8579-E90C1E6E05AA}">
      <dsp:nvSpPr>
        <dsp:cNvPr id="0" name=""/>
        <dsp:cNvSpPr/>
      </dsp:nvSpPr>
      <dsp:spPr>
        <a:xfrm>
          <a:off x="6076835" y="2250833"/>
          <a:ext cx="914285" cy="375091"/>
        </a:xfrm>
        <a:custGeom>
          <a:avLst/>
          <a:gdLst/>
          <a:ahLst/>
          <a:cxnLst/>
          <a:rect l="0" t="0" r="0" b="0"/>
          <a:pathLst>
            <a:path>
              <a:moveTo>
                <a:pt x="914285" y="0"/>
              </a:moveTo>
              <a:lnTo>
                <a:pt x="914285" y="187545"/>
              </a:lnTo>
              <a:lnTo>
                <a:pt x="0" y="187545"/>
              </a:lnTo>
              <a:lnTo>
                <a:pt x="0" y="375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EFF7FC-866B-442D-8E07-835D1BA36538}">
      <dsp:nvSpPr>
        <dsp:cNvPr id="0" name=""/>
        <dsp:cNvSpPr/>
      </dsp:nvSpPr>
      <dsp:spPr>
        <a:xfrm>
          <a:off x="5373538" y="2625924"/>
          <a:ext cx="1406593" cy="937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rgbClr val="FF0000"/>
              </a:solidFill>
            </a:rPr>
            <a:t>number 4</a:t>
          </a:r>
          <a:endParaRPr lang="zh-TW" altLang="en-US" sz="1800" kern="1200" dirty="0">
            <a:solidFill>
              <a:srgbClr val="FF0000"/>
            </a:solidFill>
          </a:endParaRPr>
        </a:p>
      </dsp:txBody>
      <dsp:txXfrm>
        <a:off x="5401003" y="2653389"/>
        <a:ext cx="1351663" cy="882798"/>
      </dsp:txXfrm>
    </dsp:sp>
    <dsp:sp modelId="{C7429847-6A1A-44EE-8B2C-2BEFD92DA37B}">
      <dsp:nvSpPr>
        <dsp:cNvPr id="0" name=""/>
        <dsp:cNvSpPr/>
      </dsp:nvSpPr>
      <dsp:spPr>
        <a:xfrm>
          <a:off x="6991121" y="2250833"/>
          <a:ext cx="914285" cy="375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45"/>
              </a:lnTo>
              <a:lnTo>
                <a:pt x="914285" y="187545"/>
              </a:lnTo>
              <a:lnTo>
                <a:pt x="914285" y="375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43650-0C46-4EA5-8A15-9E15D0352BF2}">
      <dsp:nvSpPr>
        <dsp:cNvPr id="0" name=""/>
        <dsp:cNvSpPr/>
      </dsp:nvSpPr>
      <dsp:spPr>
        <a:xfrm>
          <a:off x="7202110" y="2625924"/>
          <a:ext cx="1406593" cy="937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rgbClr val="FF0000"/>
              </a:solidFill>
            </a:rPr>
            <a:t>number 2</a:t>
          </a:r>
          <a:endParaRPr lang="zh-TW" altLang="en-US" sz="1800" kern="1200" dirty="0">
            <a:solidFill>
              <a:srgbClr val="FF0000"/>
            </a:solidFill>
          </a:endParaRPr>
        </a:p>
      </dsp:txBody>
      <dsp:txXfrm>
        <a:off x="7229575" y="2653389"/>
        <a:ext cx="1351663" cy="8827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A1D57-FEED-442F-9490-441989875BEC}">
      <dsp:nvSpPr>
        <dsp:cNvPr id="0" name=""/>
        <dsp:cNvSpPr/>
      </dsp:nvSpPr>
      <dsp:spPr>
        <a:xfrm>
          <a:off x="0" y="970649"/>
          <a:ext cx="6879517" cy="17919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1AB7AC-6827-43F0-A3CA-868003C0223C}">
      <dsp:nvSpPr>
        <dsp:cNvPr id="0" name=""/>
        <dsp:cNvSpPr/>
      </dsp:nvSpPr>
      <dsp:spPr>
        <a:xfrm>
          <a:off x="542070" y="1373842"/>
          <a:ext cx="985582" cy="985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1C8F6-B59E-4C14-A9C5-D24B6C79F0CB}">
      <dsp:nvSpPr>
        <dsp:cNvPr id="0" name=""/>
        <dsp:cNvSpPr/>
      </dsp:nvSpPr>
      <dsp:spPr>
        <a:xfrm>
          <a:off x="2069724" y="970649"/>
          <a:ext cx="4809792" cy="179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650" tIns="189650" rIns="189650" bIns="1896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finds the consistence of data type among ‘a’, ‘index’, and 2 + 4, or</a:t>
          </a:r>
        </a:p>
      </dsp:txBody>
      <dsp:txXfrm>
        <a:off x="2069724" y="970649"/>
        <a:ext cx="4809792" cy="1791969"/>
      </dsp:txXfrm>
    </dsp:sp>
    <dsp:sp modelId="{CBE4554D-0A96-4647-844F-1405768B85EB}">
      <dsp:nvSpPr>
        <dsp:cNvPr id="0" name=""/>
        <dsp:cNvSpPr/>
      </dsp:nvSpPr>
      <dsp:spPr>
        <a:xfrm>
          <a:off x="0" y="3210611"/>
          <a:ext cx="6879517" cy="17919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E2B09-9228-48A9-989C-B44325D7AF59}">
      <dsp:nvSpPr>
        <dsp:cNvPr id="0" name=""/>
        <dsp:cNvSpPr/>
      </dsp:nvSpPr>
      <dsp:spPr>
        <a:xfrm>
          <a:off x="542070" y="3613804"/>
          <a:ext cx="985582" cy="985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4E058-F616-4CAD-B34E-1A54D00D3589}">
      <dsp:nvSpPr>
        <dsp:cNvPr id="0" name=""/>
        <dsp:cNvSpPr/>
      </dsp:nvSpPr>
      <dsp:spPr>
        <a:xfrm>
          <a:off x="2069724" y="3210611"/>
          <a:ext cx="4809792" cy="1791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650" tIns="189650" rIns="189650" bIns="1896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declares a type dismatch error if not.</a:t>
          </a:r>
          <a:br>
            <a:rPr lang="en-US" sz="2500" kern="1200"/>
          </a:br>
          <a:endParaRPr lang="en-US" sz="2500" kern="1200"/>
        </a:p>
      </dsp:txBody>
      <dsp:txXfrm>
        <a:off x="2069724" y="3210611"/>
        <a:ext cx="4809792" cy="17919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6BBA6-EDF3-42B6-9A85-503C305CC246}">
      <dsp:nvSpPr>
        <dsp:cNvPr id="0" name=""/>
        <dsp:cNvSpPr/>
      </dsp:nvSpPr>
      <dsp:spPr>
        <a:xfrm>
          <a:off x="4916396" y="284"/>
          <a:ext cx="1406593" cy="937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/>
              </a:solidFill>
            </a:rPr>
            <a:t>assign-expression</a:t>
          </a:r>
          <a:endParaRPr lang="zh-TW" altLang="en-US" sz="1800" kern="1200" dirty="0">
            <a:solidFill>
              <a:schemeClr val="tx1"/>
            </a:solidFill>
          </a:endParaRPr>
        </a:p>
      </dsp:txBody>
      <dsp:txXfrm>
        <a:off x="4943861" y="27749"/>
        <a:ext cx="1351663" cy="882798"/>
      </dsp:txXfrm>
    </dsp:sp>
    <dsp:sp modelId="{BF406077-0B7F-49E3-8F54-E1E93382338C}">
      <dsp:nvSpPr>
        <dsp:cNvPr id="0" name=""/>
        <dsp:cNvSpPr/>
      </dsp:nvSpPr>
      <dsp:spPr>
        <a:xfrm>
          <a:off x="4705407" y="938013"/>
          <a:ext cx="914285" cy="375091"/>
        </a:xfrm>
        <a:custGeom>
          <a:avLst/>
          <a:gdLst/>
          <a:ahLst/>
          <a:cxnLst/>
          <a:rect l="0" t="0" r="0" b="0"/>
          <a:pathLst>
            <a:path>
              <a:moveTo>
                <a:pt x="914285" y="0"/>
              </a:moveTo>
              <a:lnTo>
                <a:pt x="914285" y="187545"/>
              </a:lnTo>
              <a:lnTo>
                <a:pt x="0" y="187545"/>
              </a:lnTo>
              <a:lnTo>
                <a:pt x="0" y="375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7BCBA-27FE-42CF-95BE-CDB73353FDFF}">
      <dsp:nvSpPr>
        <dsp:cNvPr id="0" name=""/>
        <dsp:cNvSpPr/>
      </dsp:nvSpPr>
      <dsp:spPr>
        <a:xfrm>
          <a:off x="4002110" y="1313104"/>
          <a:ext cx="1406593" cy="937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chemeClr val="tx1"/>
              </a:solidFill>
            </a:rPr>
            <a:t>subscript-expression</a:t>
          </a:r>
          <a:br>
            <a:rPr lang="en-US" altLang="zh-TW" sz="1800" kern="1200" dirty="0">
              <a:solidFill>
                <a:schemeClr val="tx1"/>
              </a:solidFill>
            </a:rPr>
          </a:br>
          <a:r>
            <a:rPr lang="en-US" altLang="zh-TW" sz="1800" kern="1200" dirty="0">
              <a:solidFill>
                <a:srgbClr val="7030A0"/>
              </a:solidFill>
            </a:rPr>
            <a:t>integer</a:t>
          </a:r>
          <a:endParaRPr lang="zh-TW" altLang="en-US" sz="1800" kern="1200" dirty="0">
            <a:solidFill>
              <a:srgbClr val="7030A0"/>
            </a:solidFill>
          </a:endParaRPr>
        </a:p>
      </dsp:txBody>
      <dsp:txXfrm>
        <a:off x="4029575" y="1340569"/>
        <a:ext cx="1351663" cy="882798"/>
      </dsp:txXfrm>
    </dsp:sp>
    <dsp:sp modelId="{295CBCA5-D191-4D6E-A05E-BF9ED71A5174}">
      <dsp:nvSpPr>
        <dsp:cNvPr id="0" name=""/>
        <dsp:cNvSpPr/>
      </dsp:nvSpPr>
      <dsp:spPr>
        <a:xfrm>
          <a:off x="3791121" y="2250833"/>
          <a:ext cx="914285" cy="375091"/>
        </a:xfrm>
        <a:custGeom>
          <a:avLst/>
          <a:gdLst/>
          <a:ahLst/>
          <a:cxnLst/>
          <a:rect l="0" t="0" r="0" b="0"/>
          <a:pathLst>
            <a:path>
              <a:moveTo>
                <a:pt x="914285" y="0"/>
              </a:moveTo>
              <a:lnTo>
                <a:pt x="914285" y="187545"/>
              </a:lnTo>
              <a:lnTo>
                <a:pt x="0" y="187545"/>
              </a:lnTo>
              <a:lnTo>
                <a:pt x="0" y="375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4B4549-D5C7-4F5A-85AA-88950F5D4C74}">
      <dsp:nvSpPr>
        <dsp:cNvPr id="0" name=""/>
        <dsp:cNvSpPr/>
      </dsp:nvSpPr>
      <dsp:spPr>
        <a:xfrm>
          <a:off x="3087825" y="2625924"/>
          <a:ext cx="1406593" cy="937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rgbClr val="FF0000"/>
              </a:solidFill>
            </a:rPr>
            <a:t>identifier a</a:t>
          </a:r>
          <a:endParaRPr lang="zh-TW" altLang="en-US" sz="1800" kern="1200" dirty="0">
            <a:solidFill>
              <a:srgbClr val="FF0000"/>
            </a:solidFill>
          </a:endParaRPr>
        </a:p>
      </dsp:txBody>
      <dsp:txXfrm>
        <a:off x="3115290" y="2653389"/>
        <a:ext cx="1351663" cy="882798"/>
      </dsp:txXfrm>
    </dsp:sp>
    <dsp:sp modelId="{0C4F20F7-9342-4BFD-BCF5-EFCF08DB170F}">
      <dsp:nvSpPr>
        <dsp:cNvPr id="0" name=""/>
        <dsp:cNvSpPr/>
      </dsp:nvSpPr>
      <dsp:spPr>
        <a:xfrm>
          <a:off x="4705407" y="2250833"/>
          <a:ext cx="914285" cy="375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45"/>
              </a:lnTo>
              <a:lnTo>
                <a:pt x="914285" y="187545"/>
              </a:lnTo>
              <a:lnTo>
                <a:pt x="914285" y="3750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A84CE6-A2C5-46A2-8F12-0F9A793F6C3B}">
      <dsp:nvSpPr>
        <dsp:cNvPr id="0" name=""/>
        <dsp:cNvSpPr/>
      </dsp:nvSpPr>
      <dsp:spPr>
        <a:xfrm>
          <a:off x="4916396" y="2625924"/>
          <a:ext cx="1406593" cy="937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rgbClr val="FF0000"/>
              </a:solidFill>
            </a:rPr>
            <a:t>identifier index</a:t>
          </a:r>
          <a:endParaRPr lang="zh-TW" altLang="en-US" sz="1800" kern="1200" dirty="0">
            <a:solidFill>
              <a:srgbClr val="FF0000"/>
            </a:solidFill>
          </a:endParaRPr>
        </a:p>
      </dsp:txBody>
      <dsp:txXfrm>
        <a:off x="4943861" y="2653389"/>
        <a:ext cx="1351663" cy="882798"/>
      </dsp:txXfrm>
    </dsp:sp>
    <dsp:sp modelId="{63FB0E06-193F-44F0-AB8F-028E628E2960}">
      <dsp:nvSpPr>
        <dsp:cNvPr id="0" name=""/>
        <dsp:cNvSpPr/>
      </dsp:nvSpPr>
      <dsp:spPr>
        <a:xfrm>
          <a:off x="5619692" y="938013"/>
          <a:ext cx="914285" cy="375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45"/>
              </a:lnTo>
              <a:lnTo>
                <a:pt x="914285" y="187545"/>
              </a:lnTo>
              <a:lnTo>
                <a:pt x="914285" y="3750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EEE20-A11B-4A26-87C4-1E461076EF17}">
      <dsp:nvSpPr>
        <dsp:cNvPr id="0" name=""/>
        <dsp:cNvSpPr/>
      </dsp:nvSpPr>
      <dsp:spPr>
        <a:xfrm>
          <a:off x="5830681" y="1313104"/>
          <a:ext cx="1406593" cy="9377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800" kern="1200" dirty="0">
              <a:solidFill>
                <a:srgbClr val="FF0000"/>
              </a:solidFill>
            </a:rPr>
            <a:t>number 6</a:t>
          </a:r>
          <a:endParaRPr lang="zh-TW" altLang="en-US" sz="1800" kern="1200" dirty="0">
            <a:solidFill>
              <a:srgbClr val="7030A0"/>
            </a:solidFill>
          </a:endParaRPr>
        </a:p>
      </dsp:txBody>
      <dsp:txXfrm>
        <a:off x="5858146" y="1340569"/>
        <a:ext cx="1351663" cy="882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DDD4D-CABB-499A-BC3B-DA1771A1056F}" type="datetimeFigureOut">
              <a:rPr lang="zh-TW" altLang="en-US" smtClean="0"/>
              <a:t>2024/2/29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8411A0-3842-472B-980A-68B5B0CFF2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068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D7948-C4CE-4373-AD43-9EB61FE31417}" type="datetime1">
              <a:rPr lang="en-US" altLang="zh-TW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2B3F-C8B9-424F-A928-0E402A8709A5}" type="datetime1">
              <a:rPr lang="en-US" altLang="zh-TW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1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426A3-39A5-4758-BAF4-C6AB5F620D43}" type="datetime1">
              <a:rPr lang="en-US" altLang="zh-TW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3209-9528-4BD3-97E2-3C0CD2F07FFA}" type="datetime1">
              <a:rPr lang="en-US" altLang="zh-TW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7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F017F-B593-41B2-834C-CA7E5A557A48}" type="datetime1">
              <a:rPr lang="en-US" altLang="zh-TW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4E33-30B4-4242-8C4B-E3FD3A15B91A}" type="datetime1">
              <a:rPr lang="en-US" altLang="zh-TW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37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F00B4076-DE2F-44B5-B9D8-1EDDAA5CD457}" type="datetime1">
              <a:rPr lang="en-US" altLang="zh-TW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33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9F1E-A2E6-4D51-844D-2D6621E2D51F}" type="datetime1">
              <a:rPr lang="en-US" altLang="zh-TW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140D-E309-4A24-A8E9-D026C2F26A46}" type="datetime1">
              <a:rPr lang="en-US" altLang="zh-TW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3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5C4D4-9FF7-4450-A131-43983DE44C92}" type="datetime1">
              <a:rPr lang="en-US" altLang="zh-TW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7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31226-2110-4A1C-ABDE-777E2157B4F7}" type="datetime1">
              <a:rPr lang="en-US" altLang="zh-TW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4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C9852-2212-4BD6-8AAA-23A444991A48}" type="datetime1">
              <a:rPr lang="en-US" altLang="zh-TW" smtClean="0"/>
              <a:t>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4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297160-077C-4B0C-9F1E-6519CEDB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1F77CDE-CC8E-40E6-8745-8D7CB6208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FCA172-142C-4352-A938-33B43EC3BE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3BB53B-6660-4F6B-8C3C-4EAA148CF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21D1E67-3038-4399-8F14-244731FAE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9A17FB9-5481-4E6D-A157-C4A1D8F29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5B4D4B-6074-48B5-B7D7-5B22BDC2A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FE68CF5-4975-4F0E-98F8-E40F12E8F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63AD0D6-BFAB-41EE-A0DD-BFEB6844D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7EA9615-8E94-4E0C-BAF0-C52132326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6A76D71-0BE7-402F-BF24-CB0154E2A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B18C09B-8FB5-4D88-B4FF-2090E7818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06FA18-2473-40B2-8AE0-DEDDC5E9A3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187746C-FE57-4160-B924-6B283B332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7337AAE-EB93-4FBD-9904-036641260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6FA7169-C5DB-4F02-935F-AA39EDA4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4195B93-DBB3-4197-8D91-A786D4753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F2FF9EB-46CC-4A22-AF8A-9D11BC966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631DADE-538C-4EA4-9D90-3AED82E01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35A7E2F-77A0-48A1-A881-1A12940D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AC39BAD-DB08-4260-BCE5-4E1FB09A4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68F31ED-A97B-4A9A-9F56-221FFB7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362574E-3A61-4C31-915F-F541B7BE0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32BD431-3E1E-4528-AC59-5A23CE4CB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DE7131F-209C-4427-96DA-26E0E973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83DFDB-6A1C-41B8-B590-966064699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DA3D6B3-30E3-4C45-A709-4F775DB84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481924-9C4A-4A91-8AB4-D796F33D7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3787DCF-DA69-4379-94AB-C361DF326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3DC9D9-196D-4C02-982F-935945BD5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2AF9976-A85B-4FAC-ACA0-7B4F06D18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FD38ACD-F4A1-4970-BE99-87B0A0482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ight Triangle 57">
            <a:extLst>
              <a:ext uri="{FF2B5EF4-FFF2-40B4-BE49-F238E27FC236}">
                <a16:creationId xmlns:a16="http://schemas.microsoft.com/office/drawing/2014/main" id="{429C64BC-8915-422E-9361-EE04C48FF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261028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4C6837-A996-ACAC-B19B-F12A2D673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3930417" cy="2479772"/>
          </a:xfrm>
        </p:spPr>
        <p:txBody>
          <a:bodyPr>
            <a:normAutofit/>
          </a:bodyPr>
          <a:lstStyle/>
          <a:p>
            <a:r>
              <a:rPr lang="en-US" altLang="zh-TW" sz="5000" dirty="0"/>
              <a:t>Compiler Construction</a:t>
            </a:r>
            <a:br>
              <a:rPr lang="en-US" altLang="zh-TW" sz="5000" dirty="0"/>
            </a:br>
            <a:r>
              <a:rPr lang="zh-TW" altLang="en-US" sz="5000" dirty="0"/>
              <a:t>編譯系統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888697-328D-9A77-A4B5-23EB0D99B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3930417" cy="2306639"/>
          </a:xfrm>
        </p:spPr>
        <p:txBody>
          <a:bodyPr>
            <a:normAutofit/>
          </a:bodyPr>
          <a:lstStyle/>
          <a:p>
            <a:r>
              <a:rPr lang="zh-TW" altLang="en-US"/>
              <a:t>陳奇業 成功大學資訊工程系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DD9F5D48-915F-52B2-DAE7-600BF3A6DF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74" r="13569"/>
          <a:stretch/>
        </p:blipFill>
        <p:spPr>
          <a:xfrm>
            <a:off x="5353908" y="714591"/>
            <a:ext cx="5887275" cy="5420505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DAE42E-E474-E3C1-514E-C48E1743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4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5353C-42BA-977C-6345-6A57AD87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6CB9DE-667B-0F9B-82FF-1C31B35F2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0AFA547-6778-DA75-3908-8A84A9917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019" y="3357563"/>
            <a:ext cx="2160588" cy="7921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90C8B047-5BF4-EE1E-E9B7-81305422E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2707" y="3500438"/>
            <a:ext cx="2138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anose="02020603050405020304" pitchFamily="18" charset="0"/>
              </a:rPr>
              <a:t>Source program</a:t>
            </a: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48D7DF0-485D-084A-FA06-2EF57621D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3294" y="3789363"/>
            <a:ext cx="6492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C18D7BFD-AC8C-CB5D-CCF6-48353523ED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7482" y="3789363"/>
            <a:ext cx="6492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Text Box 13">
            <a:extLst>
              <a:ext uri="{FF2B5EF4-FFF2-40B4-BE49-F238E27FC236}">
                <a16:creationId xmlns:a16="http://schemas.microsoft.com/office/drawing/2014/main" id="{291BA628-0291-07E1-9DD8-D337F2BA9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1694" y="3500438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400">
                <a:latin typeface="Times New Roman" panose="02020603050405020304" pitchFamily="18" charset="0"/>
              </a:rPr>
              <a:t>Target program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A9E179C-98B9-6A91-FEC0-8EF9FCBE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55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D64E1B-1E0B-6A28-B3B6-A39160CB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progression of programming languages: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F74EC6-666B-A0DA-D319-4E55E89CB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language  c7 06  0000  0002</a:t>
            </a:r>
          </a:p>
          <a:p>
            <a:r>
              <a:rPr lang="en-US" altLang="zh-TW" dirty="0"/>
              <a:t>Assembly language  mov    x    2</a:t>
            </a:r>
          </a:p>
          <a:p>
            <a:r>
              <a:rPr lang="en-US" altLang="zh-TW" dirty="0"/>
              <a:t>High-level language  x = 2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*The first compiler was developed by the team at IBM led by John Backus between 1954 and 1957.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DD10FC-2660-63D5-EB43-0F372DC2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6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" name="Rectangle 125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4" name="Group 127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Right Triangle 160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3F6C0C4-7724-F6D6-FB80-71AF24EC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Why do we need to learn compilers?</a:t>
            </a:r>
          </a:p>
        </p:txBody>
      </p:sp>
      <p:graphicFrame>
        <p:nvGraphicFramePr>
          <p:cNvPr id="46" name="內容版面配置區 2">
            <a:extLst>
              <a:ext uri="{FF2B5EF4-FFF2-40B4-BE49-F238E27FC236}">
                <a16:creationId xmlns:a16="http://schemas.microsoft.com/office/drawing/2014/main" id="{6462AD16-7B29-04CB-7ACA-F389C12FA6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700169"/>
              </p:ext>
            </p:extLst>
          </p:nvPr>
        </p:nvGraphicFramePr>
        <p:xfrm>
          <a:off x="5103282" y="170169"/>
          <a:ext cx="6879517" cy="6344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9F3725-403E-12E2-A69F-AEBD4C8F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5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0547B7-A00F-34E8-543D-763881B46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Silicon compiler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250E7A-C759-7EB8-6E7D-C7EBF9974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Source language: conventional programming language</a:t>
            </a:r>
            <a:br>
              <a:rPr lang="en-US" altLang="zh-TW" dirty="0"/>
            </a:br>
            <a:r>
              <a:rPr lang="en-US" altLang="zh-TW" dirty="0"/>
              <a:t>Variables represents not the location but logical signals (0 or 1) or groups of signals in a switching circuit. </a:t>
            </a:r>
          </a:p>
          <a:p>
            <a:r>
              <a:rPr lang="en-US" altLang="zh-TW" dirty="0"/>
              <a:t>Output : circuit design in an appropriate language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A271EB-A25C-8837-DB7F-DA2291EA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01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7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4" name="Group 9">
            <a:extLst>
              <a:ext uri="{FF2B5EF4-FFF2-40B4-BE49-F238E27FC236}">
                <a16:creationId xmlns:a16="http://schemas.microsoft.com/office/drawing/2014/main" id="{7921D173-6284-4FAE-A99F-43ECD7FF2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" name="Straight Connector 10">
              <a:extLst>
                <a:ext uri="{FF2B5EF4-FFF2-40B4-BE49-F238E27FC236}">
                  <a16:creationId xmlns:a16="http://schemas.microsoft.com/office/drawing/2014/main" id="{DA9BF565-BBEE-48F0-A1FA-F4E6BB258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1">
              <a:extLst>
                <a:ext uri="{FF2B5EF4-FFF2-40B4-BE49-F238E27FC236}">
                  <a16:creationId xmlns:a16="http://schemas.microsoft.com/office/drawing/2014/main" id="{792AA7AD-BC24-422C-941E-17CA67C9E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2">
              <a:extLst>
                <a:ext uri="{FF2B5EF4-FFF2-40B4-BE49-F238E27FC236}">
                  <a16:creationId xmlns:a16="http://schemas.microsoft.com/office/drawing/2014/main" id="{A5DE6859-3F3B-4967-BE7C-4A9E51DAE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3">
              <a:extLst>
                <a:ext uri="{FF2B5EF4-FFF2-40B4-BE49-F238E27FC236}">
                  <a16:creationId xmlns:a16="http://schemas.microsoft.com/office/drawing/2014/main" id="{C15A87A1-CACC-4A2A-B78D-D40C6B33B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4">
              <a:extLst>
                <a:ext uri="{FF2B5EF4-FFF2-40B4-BE49-F238E27FC236}">
                  <a16:creationId xmlns:a16="http://schemas.microsoft.com/office/drawing/2014/main" id="{AF779A3D-92DA-4F31-8FB7-B1C987E90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5">
              <a:extLst>
                <a:ext uri="{FF2B5EF4-FFF2-40B4-BE49-F238E27FC236}">
                  <a16:creationId xmlns:a16="http://schemas.microsoft.com/office/drawing/2014/main" id="{AD9AF05A-8ABD-47E9-BDF0-8FE84C30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6">
              <a:extLst>
                <a:ext uri="{FF2B5EF4-FFF2-40B4-BE49-F238E27FC236}">
                  <a16:creationId xmlns:a16="http://schemas.microsoft.com/office/drawing/2014/main" id="{4C9C4168-16CE-49DB-9A25-7046068DC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17">
              <a:extLst>
                <a:ext uri="{FF2B5EF4-FFF2-40B4-BE49-F238E27FC236}">
                  <a16:creationId xmlns:a16="http://schemas.microsoft.com/office/drawing/2014/main" id="{E89829A5-43FD-42B2-ACDC-656339BF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8">
              <a:extLst>
                <a:ext uri="{FF2B5EF4-FFF2-40B4-BE49-F238E27FC236}">
                  <a16:creationId xmlns:a16="http://schemas.microsoft.com/office/drawing/2014/main" id="{9A5CDD6A-F295-4FA4-9A8E-84EF71D4B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D87361-C476-4621-86D8-7A4AAB077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B28A1C1-067C-40F1-9DBD-7A29C868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32EEEDA-3682-432F-8AF6-64C9861C4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5A0942-89D9-4008-B705-D394677DB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9F9EC0-3407-45D7-8140-44300FDEC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0E820B-BF53-4C96-8E7F-0E84A2D0B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F916B3F-A54C-42D7-9755-BC4C33464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839EE86-1E58-4F25-A36E-6F8A0C1B4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CF943B8-9541-4EDB-BF3A-AC968A03B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382AA5E-EAE7-4589-BD66-0D5C0CA9C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38B4626-DFE3-4915-854F-62EFAA5BE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D99BF45-4212-4A91-9D80-990C7971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B36D20A-9010-4C1A-9123-EBDEEB513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6DACB13-D4A4-40CD-B5C2-1668B5A8F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76C03C-90B5-4F21-869F-538C6C3FB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2F950BD-388F-4F2D-9896-D94F81CD0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BC3A6AC-920A-4DBD-A46A-E9ACB03BB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8C2C64E-EFB0-4336-B5D5-4646040FD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760DFA-8273-42B4-BA9C-71A5B3271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BA07601-6746-4097-8AAC-604ADB050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2D8CD4-DCE3-42A2-85C2-2B5068B3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D853C3B-C174-4ACE-99E6-3A948EE04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E475C37-5DF8-6F72-7AF8-E09AB215E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255927"/>
            <a:ext cx="3415364" cy="4887475"/>
          </a:xfrm>
        </p:spPr>
        <p:txBody>
          <a:bodyPr anchor="t">
            <a:normAutofit/>
          </a:bodyPr>
          <a:lstStyle/>
          <a:p>
            <a:r>
              <a:rPr lang="en-US" altLang="zh-TW" dirty="0"/>
              <a:t>Programs Related to Compilers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2AE53-77F3-B029-11F8-FB0935240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836" y="1255926"/>
            <a:ext cx="6411085" cy="4906653"/>
          </a:xfrm>
        </p:spPr>
        <p:txBody>
          <a:bodyPr anchor="t">
            <a:normAutofit/>
          </a:bodyPr>
          <a:lstStyle/>
          <a:p>
            <a:r>
              <a:rPr lang="en-US" altLang="zh-TW" dirty="0"/>
              <a:t>Interpreters                   </a:t>
            </a:r>
          </a:p>
          <a:p>
            <a:r>
              <a:rPr lang="en-US" altLang="zh-TW" dirty="0"/>
              <a:t>Assemblers</a:t>
            </a:r>
          </a:p>
          <a:p>
            <a:r>
              <a:rPr lang="en-US" altLang="zh-TW" dirty="0"/>
              <a:t>Linkers</a:t>
            </a:r>
          </a:p>
          <a:p>
            <a:r>
              <a:rPr lang="en-US" altLang="zh-TW" dirty="0"/>
              <a:t>Loaders</a:t>
            </a:r>
          </a:p>
          <a:p>
            <a:r>
              <a:rPr lang="en-US" altLang="zh-TW" dirty="0"/>
              <a:t>Preprocessors</a:t>
            </a:r>
          </a:p>
          <a:p>
            <a:r>
              <a:rPr lang="en-US" altLang="zh-TW" dirty="0"/>
              <a:t>Editors</a:t>
            </a:r>
          </a:p>
          <a:p>
            <a:r>
              <a:rPr lang="en-US" altLang="zh-TW" dirty="0"/>
              <a:t>Debuggers</a:t>
            </a:r>
          </a:p>
          <a:p>
            <a:r>
              <a:rPr lang="en-US" altLang="zh-TW" dirty="0"/>
              <a:t>Profilers</a:t>
            </a:r>
          </a:p>
          <a:p>
            <a:r>
              <a:rPr lang="en-US" altLang="zh-TW" dirty="0"/>
              <a:t>Project Managers</a:t>
            </a:r>
            <a:endParaRPr lang="zh-TW" altLang="en-US" dirty="0"/>
          </a:p>
        </p:txBody>
      </p:sp>
      <p:sp>
        <p:nvSpPr>
          <p:cNvPr id="54" name="Rectangle 6">
            <a:extLst>
              <a:ext uri="{FF2B5EF4-FFF2-40B4-BE49-F238E27FC236}">
                <a16:creationId xmlns:a16="http://schemas.microsoft.com/office/drawing/2014/main" id="{0D3CDB02-3140-1B54-43F2-425BFB68C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125" y="1605445"/>
            <a:ext cx="1584325" cy="5032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 dirty="0">
                <a:latin typeface="Times New Roman" panose="02020603050405020304" pitchFamily="18" charset="0"/>
              </a:rPr>
              <a:t>preprocessor</a:t>
            </a:r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1D9E15BE-7803-89E8-D1F8-2EA227199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125" y="2686533"/>
            <a:ext cx="1584325" cy="5032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56" name="Rectangle 8">
            <a:extLst>
              <a:ext uri="{FF2B5EF4-FFF2-40B4-BE49-F238E27FC236}">
                <a16:creationId xmlns:a16="http://schemas.microsoft.com/office/drawing/2014/main" id="{963508E5-C809-FE2A-A901-D624C54B2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125" y="3839058"/>
            <a:ext cx="1584325" cy="5032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Times New Roman" panose="02020603050405020304" pitchFamily="18" charset="0"/>
              </a:rPr>
              <a:t>assembler</a:t>
            </a:r>
          </a:p>
        </p:txBody>
      </p:sp>
      <p:sp>
        <p:nvSpPr>
          <p:cNvPr id="57" name="Rectangle 9">
            <a:extLst>
              <a:ext uri="{FF2B5EF4-FFF2-40B4-BE49-F238E27FC236}">
                <a16:creationId xmlns:a16="http://schemas.microsoft.com/office/drawing/2014/main" id="{F3525F5F-0599-7BF6-5102-266349E26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6125" y="5063020"/>
            <a:ext cx="1584325" cy="5032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Times New Roman" panose="02020603050405020304" pitchFamily="18" charset="0"/>
              </a:rPr>
              <a:t>linker/loader</a:t>
            </a:r>
          </a:p>
        </p:txBody>
      </p:sp>
      <p:sp>
        <p:nvSpPr>
          <p:cNvPr id="58" name="Text Box 10">
            <a:extLst>
              <a:ext uri="{FF2B5EF4-FFF2-40B4-BE49-F238E27FC236}">
                <a16:creationId xmlns:a16="http://schemas.microsoft.com/office/drawing/2014/main" id="{7829602C-7BB5-5C63-A18F-9C977C3F5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250" y="886308"/>
            <a:ext cx="1768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imes New Roman" panose="02020603050405020304" pitchFamily="18" charset="0"/>
              </a:rPr>
              <a:t>source program</a:t>
            </a:r>
          </a:p>
        </p:txBody>
      </p:sp>
      <p:sp>
        <p:nvSpPr>
          <p:cNvPr id="59" name="Line 11">
            <a:extLst>
              <a:ext uri="{FF2B5EF4-FFF2-40B4-BE49-F238E27FC236}">
                <a16:creationId xmlns:a16="http://schemas.microsoft.com/office/drawing/2014/main" id="{FDF5FD13-4FCC-5807-C491-2A2460896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6850" y="1246670"/>
            <a:ext cx="0" cy="2873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0" name="Text Box 12">
            <a:extLst>
              <a:ext uri="{FF2B5EF4-FFF2-40B4-BE49-F238E27FC236}">
                <a16:creationId xmlns:a16="http://schemas.microsoft.com/office/drawing/2014/main" id="{680F11B1-242A-2527-BCE0-634B32170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0225" y="2181708"/>
            <a:ext cx="2495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panose="02020603050405020304" pitchFamily="18" charset="0"/>
              </a:rPr>
              <a:t>modified source program</a:t>
            </a:r>
          </a:p>
        </p:txBody>
      </p:sp>
      <p:sp>
        <p:nvSpPr>
          <p:cNvPr id="61" name="Text Box 13">
            <a:extLst>
              <a:ext uri="{FF2B5EF4-FFF2-40B4-BE49-F238E27FC236}">
                <a16:creationId xmlns:a16="http://schemas.microsoft.com/office/drawing/2014/main" id="{FC1D5B1E-DF49-E89D-0B67-20D9B20BF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7350" y="3262795"/>
            <a:ext cx="244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panose="02020603050405020304" pitchFamily="18" charset="0"/>
              </a:rPr>
              <a:t>target assembly program</a:t>
            </a:r>
          </a:p>
        </p:txBody>
      </p:sp>
      <p:sp>
        <p:nvSpPr>
          <p:cNvPr id="62" name="Text Box 14">
            <a:extLst>
              <a:ext uri="{FF2B5EF4-FFF2-40B4-BE49-F238E27FC236}">
                <a16:creationId xmlns:a16="http://schemas.microsoft.com/office/drawing/2014/main" id="{9743DA78-2C0F-0CAD-BA85-5397F216A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325" y="4486758"/>
            <a:ext cx="256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>
                <a:latin typeface="Times New Roman" panose="02020603050405020304" pitchFamily="18" charset="0"/>
              </a:rPr>
              <a:t> relocatable machine code</a:t>
            </a:r>
          </a:p>
        </p:txBody>
      </p:sp>
      <p:sp>
        <p:nvSpPr>
          <p:cNvPr id="63" name="Text Box 15">
            <a:extLst>
              <a:ext uri="{FF2B5EF4-FFF2-40B4-BE49-F238E27FC236}">
                <a16:creationId xmlns:a16="http://schemas.microsoft.com/office/drawing/2014/main" id="{C61EFF03-E16B-D577-9E6C-10A94FD5F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0225" y="5855183"/>
            <a:ext cx="2225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imes New Roman" panose="02020603050405020304" pitchFamily="18" charset="0"/>
              </a:rPr>
              <a:t>target machine code</a:t>
            </a: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E261E106-8120-BBFD-E800-7063F3A1A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6850" y="2181708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61FB1016-1365-15BA-40F3-C3BE4E752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6850" y="3262795"/>
            <a:ext cx="0" cy="5032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6" name="Line 18">
            <a:extLst>
              <a:ext uri="{FF2B5EF4-FFF2-40B4-BE49-F238E27FC236}">
                <a16:creationId xmlns:a16="http://schemas.microsoft.com/office/drawing/2014/main" id="{4255150E-663F-93BA-145F-FC11D2EEEF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6850" y="4413733"/>
            <a:ext cx="0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7" name="Line 19">
            <a:extLst>
              <a:ext uri="{FF2B5EF4-FFF2-40B4-BE49-F238E27FC236}">
                <a16:creationId xmlns:a16="http://schemas.microsoft.com/office/drawing/2014/main" id="{ADA317F3-DE0F-4437-AE38-9EE7B3D39BA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6850" y="5639283"/>
            <a:ext cx="0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8" name="Text Box 20">
            <a:extLst>
              <a:ext uri="{FF2B5EF4-FFF2-40B4-BE49-F238E27FC236}">
                <a16:creationId xmlns:a16="http://schemas.microsoft.com/office/drawing/2014/main" id="{595C353F-CB4B-95D7-2045-51E18BB1E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3200" y="4988408"/>
            <a:ext cx="9445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imes New Roman" panose="02020603050405020304" pitchFamily="18" charset="0"/>
              </a:rPr>
              <a:t>Library</a:t>
            </a:r>
          </a:p>
          <a:p>
            <a:pPr eaLnBrk="0" hangingPunct="0"/>
            <a:r>
              <a:rPr lang="en-US" altLang="zh-TW" sz="2000">
                <a:latin typeface="Times New Roman" panose="02020603050405020304" pitchFamily="18" charset="0"/>
              </a:rPr>
              <a:t>files</a:t>
            </a:r>
          </a:p>
        </p:txBody>
      </p:sp>
      <p:sp>
        <p:nvSpPr>
          <p:cNvPr id="69" name="Line 21">
            <a:extLst>
              <a:ext uri="{FF2B5EF4-FFF2-40B4-BE49-F238E27FC236}">
                <a16:creationId xmlns:a16="http://schemas.microsoft.com/office/drawing/2014/main" id="{BD43A116-F996-5858-BA2B-8683303698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563475" y="5350358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0" name="投影片編號版面配置區 69">
            <a:extLst>
              <a:ext uri="{FF2B5EF4-FFF2-40B4-BE49-F238E27FC236}">
                <a16:creationId xmlns:a16="http://schemas.microsoft.com/office/drawing/2014/main" id="{A13B0383-217E-D025-E7BF-49AB4AE7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80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1CA4E-7889-A2FB-D8BD-D245DB37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Definitions of Languages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F110DE-5FFD-71D1-14A2-1471DF2BC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Source language </a:t>
            </a:r>
          </a:p>
          <a:p>
            <a:r>
              <a:rPr lang="en-US" altLang="zh-TW" dirty="0"/>
              <a:t>Target language </a:t>
            </a:r>
          </a:p>
          <a:p>
            <a:r>
              <a:rPr lang="en-US" altLang="zh-TW" dirty="0"/>
              <a:t>Implementation language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DC6A41-38CD-3C3D-D938-7220B775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8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913844EB-802E-FCCB-F6FA-8220C20CC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83" r="11661" b="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56381AF-F878-8C23-390A-46E36CBB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altLang="zh-TW" dirty="0"/>
              <a:t>Translator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E67BC5-01CA-D124-4557-CF2CAEF5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1900" dirty="0"/>
              <a:t>A program, written in the implementation language, that takes sentences (strings) in the source language and outputs equivalent sentences (strings) in the target language.</a:t>
            </a:r>
            <a:br>
              <a:rPr lang="en-US" altLang="zh-TW" sz="1900" dirty="0"/>
            </a:br>
            <a:br>
              <a:rPr lang="en-US" altLang="zh-TW" sz="1900" dirty="0"/>
            </a:br>
            <a:r>
              <a:rPr lang="en-US" altLang="zh-TW" sz="1900" dirty="0"/>
              <a:t>e.g. - preprocessor, pretty printer, fortran2c, pascal2c (high to high), assembler (low to lower), disassembler (lower to low), compiler (high to low)</a:t>
            </a:r>
          </a:p>
          <a:p>
            <a:pPr>
              <a:lnSpc>
                <a:spcPct val="100000"/>
              </a:lnSpc>
            </a:pPr>
            <a:endParaRPr lang="zh-TW" altLang="en-US" sz="19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099D2D-BCD2-75F2-A270-274AB93F9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65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9B7C97-FEAB-4BD5-B9D0-2E66C0C1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altLang="zh-TW"/>
              <a:t>Category of compilers</a:t>
            </a:r>
            <a:endParaRPr lang="zh-TW" altLang="en-US" dirty="0"/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CEE2F214-BCC0-B1BD-E031-A53985E60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319744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6D2B804-AA1F-D714-EAD9-4ACD24A1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0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6F5E6-6A56-066C-CB82-7BA9625F7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05A73-86C9-DD6F-418F-F2C49273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Developing the first compiler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38E1C-7629-6811-A98C-AE71D4F50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3757051" cy="3564436"/>
          </a:xfrm>
        </p:spPr>
        <p:txBody>
          <a:bodyPr/>
          <a:lstStyle/>
          <a:p>
            <a:r>
              <a:rPr lang="en-US" altLang="zh-TW" dirty="0"/>
              <a:t>Suppose that we have a self-compiling C compiler for Sun Sparc 2. Suppose we also have an inefficient self-resident C compiler for Sun Sparc 2. How can we get an efficient self-resident C compiler for Sun Sparc 2?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228BA7-D527-EE1E-BF43-AE17FA56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18</a:t>
            </a:fld>
            <a:endParaRPr 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C85B3BA7-F4F6-8A3F-9A16-C653BBF9FAC4}"/>
              </a:ext>
            </a:extLst>
          </p:cNvPr>
          <p:cNvGrpSpPr/>
          <p:nvPr/>
        </p:nvGrpSpPr>
        <p:grpSpPr>
          <a:xfrm>
            <a:off x="4502014" y="2413896"/>
            <a:ext cx="1737990" cy="1285880"/>
            <a:chOff x="3305175" y="3867150"/>
            <a:chExt cx="1737990" cy="1285880"/>
          </a:xfrm>
        </p:grpSpPr>
        <p:sp>
          <p:nvSpPr>
            <p:cNvPr id="25" name="手繪多邊形: 圖案 24">
              <a:extLst>
                <a:ext uri="{FF2B5EF4-FFF2-40B4-BE49-F238E27FC236}">
                  <a16:creationId xmlns:a16="http://schemas.microsoft.com/office/drawing/2014/main" id="{00B1BF73-7FC9-6962-A9E7-A58B4D305456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F290532-7A5F-3313-9644-A9E4D0B6E2AE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EF7EE84-D8D8-7DF6-31F3-DDCB7F1C11DB}"/>
                </a:ext>
              </a:extLst>
            </p:cNvPr>
            <p:cNvSpPr txBox="1"/>
            <p:nvPr/>
          </p:nvSpPr>
          <p:spPr>
            <a:xfrm>
              <a:off x="4009702" y="478369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E8B3C58-EAFF-6499-B5F3-31393269A0FC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Sun</a:t>
              </a:r>
              <a:endParaRPr lang="zh-TW" altLang="en-US" b="1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6CC7B338-1616-B2E6-AB2B-9178360B4870}"/>
              </a:ext>
            </a:extLst>
          </p:cNvPr>
          <p:cNvGrpSpPr/>
          <p:nvPr/>
        </p:nvGrpSpPr>
        <p:grpSpPr>
          <a:xfrm>
            <a:off x="5770261" y="3248832"/>
            <a:ext cx="1737990" cy="1285880"/>
            <a:chOff x="3305175" y="3867150"/>
            <a:chExt cx="1737990" cy="1285880"/>
          </a:xfrm>
        </p:grpSpPr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021DFDE1-E719-9508-7818-5E7F768C2E92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D29A280F-C2BC-5CB6-4F6F-7C04462CE6FE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C1FCC61-2602-CCFE-C42F-5280C92A0583}"/>
                </a:ext>
              </a:extLst>
            </p:cNvPr>
            <p:cNvSpPr txBox="1"/>
            <p:nvPr/>
          </p:nvSpPr>
          <p:spPr>
            <a:xfrm>
              <a:off x="3885877" y="478369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397B8D-DE68-A03A-B0A7-A8F12DFC8066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E4F912A5-3AE4-C716-07FF-CE734DA38498}"/>
              </a:ext>
            </a:extLst>
          </p:cNvPr>
          <p:cNvGrpSpPr/>
          <p:nvPr/>
        </p:nvGrpSpPr>
        <p:grpSpPr>
          <a:xfrm>
            <a:off x="9390534" y="2765443"/>
            <a:ext cx="1737990" cy="1285880"/>
            <a:chOff x="3305175" y="3867150"/>
            <a:chExt cx="1737990" cy="1285880"/>
          </a:xfrm>
        </p:grpSpPr>
        <p:sp>
          <p:nvSpPr>
            <p:cNvPr id="36" name="手繪多邊形: 圖案 35">
              <a:extLst>
                <a:ext uri="{FF2B5EF4-FFF2-40B4-BE49-F238E27FC236}">
                  <a16:creationId xmlns:a16="http://schemas.microsoft.com/office/drawing/2014/main" id="{0CB0CBD1-0C43-C3EC-2374-63027149A2E8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034CCFA2-4FCF-CF41-C58B-EE30D72B82BA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CD4F931E-380F-2ACC-7477-6375EFA14E71}"/>
                </a:ext>
              </a:extLst>
            </p:cNvPr>
            <p:cNvSpPr txBox="1"/>
            <p:nvPr/>
          </p:nvSpPr>
          <p:spPr>
            <a:xfrm>
              <a:off x="3885877" y="478369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E81CDDBC-EB06-FC4D-22D8-3C081BFB854E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605F71E4-A747-7A89-3DA7-6E131312F977}"/>
              </a:ext>
            </a:extLst>
          </p:cNvPr>
          <p:cNvGrpSpPr/>
          <p:nvPr/>
        </p:nvGrpSpPr>
        <p:grpSpPr>
          <a:xfrm>
            <a:off x="4448130" y="4725562"/>
            <a:ext cx="1737990" cy="1285880"/>
            <a:chOff x="3305175" y="3867150"/>
            <a:chExt cx="1737990" cy="1285880"/>
          </a:xfrm>
        </p:grpSpPr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D2674E8B-203A-B41E-5AEB-EFCB06209F6A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5745F69C-180A-6CAB-3C22-FC913D6484EE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13D875DA-22DC-165B-9BDE-11BC99293278}"/>
                </a:ext>
              </a:extLst>
            </p:cNvPr>
            <p:cNvSpPr txBox="1"/>
            <p:nvPr/>
          </p:nvSpPr>
          <p:spPr>
            <a:xfrm>
              <a:off x="4009702" y="478369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7FC4578-0C3A-A679-AA01-FFF20C18E424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85325F58-10FC-0812-447B-9A90CFFC3142}"/>
              </a:ext>
            </a:extLst>
          </p:cNvPr>
          <p:cNvGrpSpPr/>
          <p:nvPr/>
        </p:nvGrpSpPr>
        <p:grpSpPr>
          <a:xfrm>
            <a:off x="5711973" y="5572370"/>
            <a:ext cx="1737990" cy="1285880"/>
            <a:chOff x="3305175" y="3867150"/>
            <a:chExt cx="1737990" cy="1285880"/>
          </a:xfrm>
        </p:grpSpPr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2B02A22C-C59D-9E31-D29F-500FB9F451F1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B2F46B62-D756-E8E8-0B78-60089D7890FD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11210B43-F875-C83E-FFEA-74D1DCDA25C8}"/>
                </a:ext>
              </a:extLst>
            </p:cNvPr>
            <p:cNvSpPr txBox="1"/>
            <p:nvPr/>
          </p:nvSpPr>
          <p:spPr>
            <a:xfrm>
              <a:off x="3885877" y="478369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E1FBB36B-D8C0-8B7A-1A54-1FF9A29555F8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</p:grp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C76890BF-4112-CA2B-92B0-7464D8DB7C00}"/>
              </a:ext>
            </a:extLst>
          </p:cNvPr>
          <p:cNvGrpSpPr/>
          <p:nvPr/>
        </p:nvGrpSpPr>
        <p:grpSpPr>
          <a:xfrm>
            <a:off x="9397578" y="5103802"/>
            <a:ext cx="1737990" cy="1285880"/>
            <a:chOff x="3305175" y="3867150"/>
            <a:chExt cx="1737990" cy="1285880"/>
          </a:xfrm>
        </p:grpSpPr>
        <p:sp>
          <p:nvSpPr>
            <p:cNvPr id="66" name="手繪多邊形: 圖案 65">
              <a:extLst>
                <a:ext uri="{FF2B5EF4-FFF2-40B4-BE49-F238E27FC236}">
                  <a16:creationId xmlns:a16="http://schemas.microsoft.com/office/drawing/2014/main" id="{C75FC849-F11A-40D6-EACD-CDA20C513AB7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6B78D2D2-EEE6-F666-64C5-FDE7E2508D15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3C99B55F-791E-0DF8-8CB7-6DAC21888BE7}"/>
                </a:ext>
              </a:extLst>
            </p:cNvPr>
            <p:cNvSpPr txBox="1"/>
            <p:nvPr/>
          </p:nvSpPr>
          <p:spPr>
            <a:xfrm>
              <a:off x="3885877" y="478369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4ACB89F-F39A-FE3F-549F-92360C64B899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Sun</a:t>
              </a:r>
              <a:endParaRPr lang="zh-TW" altLang="en-US" b="1" dirty="0"/>
            </a:p>
          </p:txBody>
        </p:sp>
      </p:grp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1139DA09-5217-351F-E124-3884AC29BCC7}"/>
              </a:ext>
            </a:extLst>
          </p:cNvPr>
          <p:cNvCxnSpPr>
            <a:cxnSpLocks/>
          </p:cNvCxnSpPr>
          <p:nvPr/>
        </p:nvCxnSpPr>
        <p:spPr>
          <a:xfrm flipH="1" flipV="1">
            <a:off x="7556189" y="3776264"/>
            <a:ext cx="464588" cy="22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1223B419-AB4C-A387-9654-D3A9403686F4}"/>
              </a:ext>
            </a:extLst>
          </p:cNvPr>
          <p:cNvSpPr txBox="1"/>
          <p:nvPr/>
        </p:nvSpPr>
        <p:spPr>
          <a:xfrm>
            <a:off x="7972552" y="3883139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dirty</a:t>
            </a:r>
            <a:endParaRPr lang="zh-TW" altLang="en-US" dirty="0"/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3BB9517C-FD48-3B46-DDEA-CDD1E2F58BAE}"/>
              </a:ext>
            </a:extLst>
          </p:cNvPr>
          <p:cNvCxnSpPr>
            <a:cxnSpLocks/>
          </p:cNvCxnSpPr>
          <p:nvPr/>
        </p:nvCxnSpPr>
        <p:spPr>
          <a:xfrm flipH="1" flipV="1">
            <a:off x="11038295" y="3869899"/>
            <a:ext cx="345566" cy="21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46388D1E-EB5A-5D22-FBB0-58C8158ECDE2}"/>
              </a:ext>
            </a:extLst>
          </p:cNvPr>
          <p:cNvSpPr txBox="1"/>
          <p:nvPr/>
        </p:nvSpPr>
        <p:spPr>
          <a:xfrm>
            <a:off x="10895627" y="415267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inefficient</a:t>
            </a:r>
            <a:endParaRPr lang="zh-TW" altLang="en-US" dirty="0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CAF15D75-5560-19F3-13C5-FB89E6E388E5}"/>
              </a:ext>
            </a:extLst>
          </p:cNvPr>
          <p:cNvCxnSpPr>
            <a:cxnSpLocks/>
          </p:cNvCxnSpPr>
          <p:nvPr/>
        </p:nvCxnSpPr>
        <p:spPr>
          <a:xfrm flipH="1" flipV="1">
            <a:off x="7587707" y="6420701"/>
            <a:ext cx="452357" cy="13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2F356110-C59C-B545-5EA2-88D458F7A99F}"/>
              </a:ext>
            </a:extLst>
          </p:cNvPr>
          <p:cNvSpPr txBox="1"/>
          <p:nvPr/>
        </p:nvSpPr>
        <p:spPr>
          <a:xfrm>
            <a:off x="7993444" y="642070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inefficient</a:t>
            </a:r>
            <a:endParaRPr lang="zh-TW" altLang="en-US" dirty="0"/>
          </a:p>
        </p:txBody>
      </p: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5142252C-930E-30E1-AAEF-0F75D6F0EB44}"/>
              </a:ext>
            </a:extLst>
          </p:cNvPr>
          <p:cNvCxnSpPr>
            <a:cxnSpLocks/>
          </p:cNvCxnSpPr>
          <p:nvPr/>
        </p:nvCxnSpPr>
        <p:spPr>
          <a:xfrm flipH="1" flipV="1">
            <a:off x="10843661" y="6215310"/>
            <a:ext cx="649563" cy="27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F600AC0-096E-CB63-F575-809792D0C24D}"/>
              </a:ext>
            </a:extLst>
          </p:cNvPr>
          <p:cNvSpPr txBox="1"/>
          <p:nvPr/>
        </p:nvSpPr>
        <p:spPr>
          <a:xfrm>
            <a:off x="10887930" y="6442404"/>
            <a:ext cx="121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efficient</a:t>
            </a:r>
            <a:endParaRPr lang="zh-TW" altLang="en-US" dirty="0"/>
          </a:p>
        </p:txBody>
      </p: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4E308525-E9DF-BAC0-31C7-E44D0AF039DF}"/>
              </a:ext>
            </a:extLst>
          </p:cNvPr>
          <p:cNvSpPr/>
          <p:nvPr/>
        </p:nvSpPr>
        <p:spPr>
          <a:xfrm>
            <a:off x="8308482" y="3090727"/>
            <a:ext cx="663964" cy="4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240BBF69-3178-2D88-4FD2-944DB9CAF5D7}"/>
              </a:ext>
            </a:extLst>
          </p:cNvPr>
          <p:cNvSpPr/>
          <p:nvPr/>
        </p:nvSpPr>
        <p:spPr>
          <a:xfrm>
            <a:off x="8381824" y="5333438"/>
            <a:ext cx="663964" cy="4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546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ACE6A-8BD3-C89D-8958-E0F73A676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7E08C-E72A-8904-5970-D2B69C21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Porting a compiler for a new machine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73B912-5160-4FF9-FC65-4B4CB9CD9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3102357" cy="3564436"/>
          </a:xfrm>
        </p:spPr>
        <p:txBody>
          <a:bodyPr/>
          <a:lstStyle/>
          <a:p>
            <a:r>
              <a:rPr lang="en-US" altLang="zh-TW" dirty="0"/>
              <a:t>Suppose that you have a self-compiling C compiler for Sun Sparc 2. Suppose you also have a self-resident C compiler for IBM AS400. How can we get a self-resident C compiler for Sun Sparc 2?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58B73E-E8AB-17CE-BF70-0E1C007C5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19</a:t>
            </a:fld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B4B2634-40DF-0CEA-CBE2-790F8CD3C09C}"/>
              </a:ext>
            </a:extLst>
          </p:cNvPr>
          <p:cNvGrpSpPr/>
          <p:nvPr/>
        </p:nvGrpSpPr>
        <p:grpSpPr>
          <a:xfrm>
            <a:off x="3901025" y="2321654"/>
            <a:ext cx="1737990" cy="1285880"/>
            <a:chOff x="3305175" y="3867150"/>
            <a:chExt cx="1737990" cy="1285880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FE55759-918A-8857-4DA2-9075FFB3A20F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44268C-5123-84C5-ED72-999AAF25C2F0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0F208F5-3239-859D-A22E-C136433A8FFC}"/>
                </a:ext>
              </a:extLst>
            </p:cNvPr>
            <p:cNvSpPr txBox="1"/>
            <p:nvPr/>
          </p:nvSpPr>
          <p:spPr>
            <a:xfrm>
              <a:off x="4009702" y="478369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35FC069-D71E-D05D-EF33-432BB82276FC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Sun</a:t>
              </a:r>
              <a:endParaRPr lang="zh-TW" altLang="en-US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A093DED-E97F-1994-5EB0-BA31543E5E38}"/>
              </a:ext>
            </a:extLst>
          </p:cNvPr>
          <p:cNvGrpSpPr/>
          <p:nvPr/>
        </p:nvGrpSpPr>
        <p:grpSpPr>
          <a:xfrm>
            <a:off x="5184118" y="3149528"/>
            <a:ext cx="1737990" cy="1285880"/>
            <a:chOff x="3305175" y="3867150"/>
            <a:chExt cx="1737990" cy="1285880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D0672B0E-089C-123B-0D41-5C4D73367211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B776C4E6-4ADF-360C-6574-6042FC4DE99B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0E21F54-F427-203F-9828-5F6524270580}"/>
                </a:ext>
              </a:extLst>
            </p:cNvPr>
            <p:cNvSpPr txBox="1"/>
            <p:nvPr/>
          </p:nvSpPr>
          <p:spPr>
            <a:xfrm>
              <a:off x="3885877" y="4783698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As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2C54033-F0C4-A681-B5A8-5795281DA4EB}"/>
                </a:ext>
              </a:extLst>
            </p:cNvPr>
            <p:cNvSpPr txBox="1"/>
            <p:nvPr/>
          </p:nvSpPr>
          <p:spPr>
            <a:xfrm>
              <a:off x="4459351" y="412234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As</a:t>
              </a:r>
              <a:endParaRPr lang="zh-TW" altLang="en-US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2AECE6A-FD7C-EFF1-5380-DF8B84E2F6DD}"/>
              </a:ext>
            </a:extLst>
          </p:cNvPr>
          <p:cNvGrpSpPr/>
          <p:nvPr/>
        </p:nvGrpSpPr>
        <p:grpSpPr>
          <a:xfrm>
            <a:off x="8042559" y="2514999"/>
            <a:ext cx="1737990" cy="1285880"/>
            <a:chOff x="3305175" y="3867150"/>
            <a:chExt cx="1737990" cy="1285880"/>
          </a:xfrm>
        </p:grpSpPr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E2646873-0FA3-0F64-1AD8-BE27F7F47778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4EE71F2-1EFD-6116-157E-0AEBC16BA0E9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E70924A-3D4D-DAAB-5F59-C69DCE2506DD}"/>
                </a:ext>
              </a:extLst>
            </p:cNvPr>
            <p:cNvSpPr txBox="1"/>
            <p:nvPr/>
          </p:nvSpPr>
          <p:spPr>
            <a:xfrm>
              <a:off x="3885877" y="4783698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As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EED2F25-5D80-DED7-769B-5B9FA5FACC2C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22D542-3898-DD67-39DA-4E7C5B9D4FE7}"/>
              </a:ext>
            </a:extLst>
          </p:cNvPr>
          <p:cNvGrpSpPr/>
          <p:nvPr/>
        </p:nvGrpSpPr>
        <p:grpSpPr>
          <a:xfrm>
            <a:off x="3942645" y="4493052"/>
            <a:ext cx="1737990" cy="1285880"/>
            <a:chOff x="3305175" y="3867150"/>
            <a:chExt cx="1737990" cy="1285880"/>
          </a:xfrm>
        </p:grpSpPr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7F02F1D2-7CE7-F279-C063-53B31C554F64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F80FB035-19E6-EE2A-CEE2-A11BF4AD4C64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F0C4E16-57BB-0C35-4547-668D5F266538}"/>
                </a:ext>
              </a:extLst>
            </p:cNvPr>
            <p:cNvSpPr txBox="1"/>
            <p:nvPr/>
          </p:nvSpPr>
          <p:spPr>
            <a:xfrm>
              <a:off x="4009702" y="478369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8C6F9936-382B-A4DD-9CE1-E3B1D88ED85E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EE5FC86-32EF-C847-25E1-E94761C9FA1D}"/>
              </a:ext>
            </a:extLst>
          </p:cNvPr>
          <p:cNvGrpSpPr/>
          <p:nvPr/>
        </p:nvGrpSpPr>
        <p:grpSpPr>
          <a:xfrm>
            <a:off x="5220013" y="5320926"/>
            <a:ext cx="1737990" cy="1285880"/>
            <a:chOff x="3305175" y="3867150"/>
            <a:chExt cx="1737990" cy="1285880"/>
          </a:xfrm>
        </p:grpSpPr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DEB42CE1-4756-4508-BD9A-D4B63BF67217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A88A676-D1F7-28E7-603F-434FC6609E62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D3021E0-E3D0-A0F5-769F-5D0349329DD3}"/>
                </a:ext>
              </a:extLst>
            </p:cNvPr>
            <p:cNvSpPr txBox="1"/>
            <p:nvPr/>
          </p:nvSpPr>
          <p:spPr>
            <a:xfrm>
              <a:off x="3885877" y="4783698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As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E80F905-A427-997F-EDA5-D4B195F9004D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91B8236-0190-DA13-9EDF-5E3A99CCC77B}"/>
              </a:ext>
            </a:extLst>
          </p:cNvPr>
          <p:cNvGrpSpPr/>
          <p:nvPr/>
        </p:nvGrpSpPr>
        <p:grpSpPr>
          <a:xfrm>
            <a:off x="8145697" y="5033935"/>
            <a:ext cx="1737990" cy="1285880"/>
            <a:chOff x="3305175" y="3867150"/>
            <a:chExt cx="1737990" cy="1285880"/>
          </a:xfrm>
        </p:grpSpPr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529870EF-8A53-554F-2568-D5B7D31CCE0B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2D7E4C5-C200-1B9D-CBD1-D9BBE1DA7D95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C408ED93-3A82-C603-5164-AC5E9E3DF596}"/>
                </a:ext>
              </a:extLst>
            </p:cNvPr>
            <p:cNvSpPr txBox="1"/>
            <p:nvPr/>
          </p:nvSpPr>
          <p:spPr>
            <a:xfrm>
              <a:off x="3885877" y="478369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Sun</a:t>
              </a:r>
              <a:endParaRPr lang="zh-TW" altLang="en-US" b="1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E3EC404-5892-A8A8-1C10-42F80E96B533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Sun</a:t>
              </a:r>
              <a:endParaRPr lang="zh-TW" altLang="en-US" b="1" dirty="0"/>
            </a:p>
          </p:txBody>
        </p:sp>
      </p:grp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A473D15-1D7D-469D-6EB8-EBA4D5149923}"/>
              </a:ext>
            </a:extLst>
          </p:cNvPr>
          <p:cNvCxnSpPr>
            <a:cxnSpLocks/>
          </p:cNvCxnSpPr>
          <p:nvPr/>
        </p:nvCxnSpPr>
        <p:spPr>
          <a:xfrm flipH="1" flipV="1">
            <a:off x="9866197" y="3027646"/>
            <a:ext cx="378594" cy="579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AECFE03-7FC1-669B-E6B4-9DF62165611F}"/>
              </a:ext>
            </a:extLst>
          </p:cNvPr>
          <p:cNvSpPr txBox="1"/>
          <p:nvPr/>
        </p:nvSpPr>
        <p:spPr>
          <a:xfrm>
            <a:off x="10134267" y="3467537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Cross compiler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D41D909F-8BDD-4984-E118-B104D5630E8D}"/>
              </a:ext>
            </a:extLst>
          </p:cNvPr>
          <p:cNvCxnSpPr>
            <a:cxnSpLocks/>
          </p:cNvCxnSpPr>
          <p:nvPr/>
        </p:nvCxnSpPr>
        <p:spPr>
          <a:xfrm flipH="1" flipV="1">
            <a:off x="6704588" y="6285706"/>
            <a:ext cx="452357" cy="136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613AE88B-F8B4-FCA8-B583-FFD41F789977}"/>
              </a:ext>
            </a:extLst>
          </p:cNvPr>
          <p:cNvSpPr txBox="1"/>
          <p:nvPr/>
        </p:nvSpPr>
        <p:spPr>
          <a:xfrm>
            <a:off x="7000101" y="6353923"/>
            <a:ext cx="176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Cross compiler</a:t>
            </a:r>
            <a:endParaRPr lang="zh-TW" altLang="en-US" dirty="0"/>
          </a:p>
        </p:txBody>
      </p: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BC7DD35B-8561-17F1-EC76-CA7473CE30E6}"/>
              </a:ext>
            </a:extLst>
          </p:cNvPr>
          <p:cNvSpPr/>
          <p:nvPr/>
        </p:nvSpPr>
        <p:spPr>
          <a:xfrm>
            <a:off x="7156945" y="2686879"/>
            <a:ext cx="663964" cy="4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406B034E-8EF2-DF13-4142-8D13BACEF79B}"/>
              </a:ext>
            </a:extLst>
          </p:cNvPr>
          <p:cNvSpPr/>
          <p:nvPr/>
        </p:nvSpPr>
        <p:spPr>
          <a:xfrm>
            <a:off x="7199813" y="5202948"/>
            <a:ext cx="663964" cy="4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69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628FC-D7CA-4A70-39E3-5348516B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Definition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E293C4-DA91-B336-A2BE-CA0A4D5E6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</a:t>
            </a:r>
            <a:r>
              <a:rPr lang="en-US" altLang="zh-TW" u="sng" dirty="0"/>
              <a:t>compiler</a:t>
            </a:r>
            <a:r>
              <a:rPr lang="en-US" altLang="zh-TW" dirty="0"/>
              <a:t> is an executable program that can read a program in one high-level language and translate it into an equivalent executable program in machine language.</a:t>
            </a:r>
            <a:endParaRPr lang="zh-TW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FE657D6-385B-1757-41B6-E010EC86D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167" y="3749267"/>
            <a:ext cx="2160588" cy="7921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Compiler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C4432F5E-3EF9-C59A-7392-09597EB12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580" y="3677830"/>
            <a:ext cx="136683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000">
                <a:latin typeface="Times New Roman" panose="02020603050405020304" pitchFamily="18" charset="0"/>
              </a:rPr>
              <a:t>program in </a:t>
            </a:r>
          </a:p>
          <a:p>
            <a:pPr eaLnBrk="0" hangingPunct="0"/>
            <a:r>
              <a:rPr lang="en-US" altLang="zh-TW" sz="2000">
                <a:latin typeface="Times New Roman" panose="02020603050405020304" pitchFamily="18" charset="0"/>
              </a:rPr>
              <a:t>high-level </a:t>
            </a:r>
          </a:p>
          <a:p>
            <a:pPr eaLnBrk="0" hangingPunct="0"/>
            <a:r>
              <a:rPr lang="en-US" altLang="zh-TW" sz="2000">
                <a:latin typeface="Times New Roman" panose="02020603050405020304" pitchFamily="18" charset="0"/>
              </a:rPr>
              <a:t>language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EF0EF7FA-A48D-A674-440D-E5AF5DCAE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355" y="497323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0163066F-CFF6-F802-1657-0E8EBEC76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005" y="4181067"/>
            <a:ext cx="6492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D4C24A32-C847-C2C7-0F13-E0E2E4ECF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1792" y="5333592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A56671AB-56A2-18B6-68B4-9771F95CCDD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9630" y="4181067"/>
            <a:ext cx="6492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F92F8A29-8716-8E56-9478-83D2AC505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167" y="5189130"/>
            <a:ext cx="2160588" cy="7937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Times New Roman" panose="02020603050405020304" pitchFamily="18" charset="0"/>
              </a:rPr>
              <a:t>Executable program</a:t>
            </a:r>
          </a:p>
          <a:p>
            <a:pPr algn="ctr" eaLnBrk="0" hangingPunct="0"/>
            <a:r>
              <a:rPr lang="en-US" altLang="zh-TW" sz="2000">
                <a:latin typeface="Times New Roman" panose="02020603050405020304" pitchFamily="18" charset="0"/>
              </a:rPr>
              <a:t>in machine language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E053AE2B-BAE4-8B1A-4571-45DFBDECFB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9630" y="5622517"/>
            <a:ext cx="6492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843E58B7-DB3F-9FD3-9D4A-20F727DB6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355" y="3749267"/>
            <a:ext cx="2447925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TW" sz="2000">
                <a:latin typeface="Times New Roman" panose="02020603050405020304" pitchFamily="18" charset="0"/>
              </a:rPr>
              <a:t>executable program in machine language</a:t>
            </a:r>
            <a:r>
              <a:rPr lang="en-US" altLang="zh-TW" sz="2200">
                <a:latin typeface="Times New Roman" panose="02020603050405020304" pitchFamily="18" charset="0"/>
              </a:rPr>
              <a:t>          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CAB6EE76-5532-BBE4-AB47-4C0772DDE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005" y="5622517"/>
            <a:ext cx="6492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8015E1CD-ADFC-4F45-42D0-4267B7AA0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5942" y="5405030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413AEAF9-F93A-96E9-9FDE-FE8C3E44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1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06935-0BF9-804C-1A9E-2D7246E3D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FD6EFF-1474-7322-59AD-00EBCA2B7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Extending a language and developing its corresponding compiler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E13A40-62A6-DDE0-F43F-B5F98A08E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019195" cy="3564436"/>
          </a:xfrm>
        </p:spPr>
        <p:txBody>
          <a:bodyPr/>
          <a:lstStyle/>
          <a:p>
            <a:r>
              <a:rPr lang="en-US" altLang="zh-TW" dirty="0"/>
              <a:t>Suppose you have both self-compiling and self-resident C compilers for Sun Sparc 2. If you want to extend the C language to become C+ with some new features. How do you get the self-compiling and self-resident C+ compilers for Sun Sparc 2?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4C78E11-6A54-60F1-78DE-DC7126F9B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92215BAD-FE43-23ED-E880-72DB7A9E75F5}"/>
              </a:ext>
            </a:extLst>
          </p:cNvPr>
          <p:cNvGrpSpPr/>
          <p:nvPr/>
        </p:nvGrpSpPr>
        <p:grpSpPr>
          <a:xfrm>
            <a:off x="4563755" y="2340131"/>
            <a:ext cx="1737990" cy="1285880"/>
            <a:chOff x="3305175" y="3867150"/>
            <a:chExt cx="1737990" cy="1285880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D55118ED-DCAB-F87A-5EF6-E4C747EBA388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9F6CFAD-DF67-E364-63B6-09B922FF2815}"/>
                </a:ext>
              </a:extLst>
            </p:cNvPr>
            <p:cNvSpPr txBox="1"/>
            <p:nvPr/>
          </p:nvSpPr>
          <p:spPr>
            <a:xfrm>
              <a:off x="3429000" y="4122349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C+</a:t>
              </a:r>
              <a:endParaRPr lang="zh-TW" altLang="en-US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D0D6268-A7D7-5D88-DDDE-DDEB5856EA9B}"/>
                </a:ext>
              </a:extLst>
            </p:cNvPr>
            <p:cNvSpPr txBox="1"/>
            <p:nvPr/>
          </p:nvSpPr>
          <p:spPr>
            <a:xfrm>
              <a:off x="4009702" y="478369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E5A698-CFB1-09A4-3B86-E9CFF1528919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BC1EFBD-BD2D-24B4-1015-50FBF2012928}"/>
              </a:ext>
            </a:extLst>
          </p:cNvPr>
          <p:cNvGrpSpPr/>
          <p:nvPr/>
        </p:nvGrpSpPr>
        <p:grpSpPr>
          <a:xfrm>
            <a:off x="5829766" y="3173432"/>
            <a:ext cx="1737990" cy="1285880"/>
            <a:chOff x="3305175" y="3867150"/>
            <a:chExt cx="1737990" cy="1285880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54E6A8AA-E9DE-4DB5-FF37-777818FE8799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CB1378-CA5A-1898-AAF9-8C644E7E07CC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3DF7D78-1BC2-34B3-8B39-A44C09E4A34D}"/>
                </a:ext>
              </a:extLst>
            </p:cNvPr>
            <p:cNvSpPr txBox="1"/>
            <p:nvPr/>
          </p:nvSpPr>
          <p:spPr>
            <a:xfrm>
              <a:off x="3885877" y="478369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B5BBBE-3823-EC62-9179-D6331E0A2896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8E55C94-B9BD-1682-1345-74B1B98D4393}"/>
              </a:ext>
            </a:extLst>
          </p:cNvPr>
          <p:cNvGrpSpPr/>
          <p:nvPr/>
        </p:nvGrpSpPr>
        <p:grpSpPr>
          <a:xfrm>
            <a:off x="9209446" y="2512083"/>
            <a:ext cx="1737990" cy="1285880"/>
            <a:chOff x="3305175" y="3867150"/>
            <a:chExt cx="1737990" cy="1285880"/>
          </a:xfrm>
        </p:grpSpPr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4D4965EF-E41A-339B-5026-D356FC36D7B9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54BBEAD-5CE3-9321-1F6D-065E7D77D9F4}"/>
                </a:ext>
              </a:extLst>
            </p:cNvPr>
            <p:cNvSpPr txBox="1"/>
            <p:nvPr/>
          </p:nvSpPr>
          <p:spPr>
            <a:xfrm>
              <a:off x="3429000" y="4122349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C+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08BAC56C-3DCD-8C09-3CF7-9EFE4B6DAD37}"/>
                </a:ext>
              </a:extLst>
            </p:cNvPr>
            <p:cNvSpPr txBox="1"/>
            <p:nvPr/>
          </p:nvSpPr>
          <p:spPr>
            <a:xfrm>
              <a:off x="3885877" y="478369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6D93202-5774-388D-5A49-6DB458EB80CE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8F67F8C-94C2-3DB3-64F5-D9386B59F46F}"/>
              </a:ext>
            </a:extLst>
          </p:cNvPr>
          <p:cNvGrpSpPr/>
          <p:nvPr/>
        </p:nvGrpSpPr>
        <p:grpSpPr>
          <a:xfrm>
            <a:off x="4575332" y="4631029"/>
            <a:ext cx="1737990" cy="1285880"/>
            <a:chOff x="3305175" y="3867150"/>
            <a:chExt cx="1737990" cy="1285880"/>
          </a:xfrm>
        </p:grpSpPr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AEC32E13-8C5B-244A-F6E3-23F672C67EC1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127DEA2-7EA1-2D8E-52C5-75FCFBFA226A}"/>
                </a:ext>
              </a:extLst>
            </p:cNvPr>
            <p:cNvSpPr txBox="1"/>
            <p:nvPr/>
          </p:nvSpPr>
          <p:spPr>
            <a:xfrm>
              <a:off x="3429000" y="4122349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C+</a:t>
              </a:r>
              <a:endParaRPr lang="zh-TW" altLang="en-US" b="1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31D1F9A-D190-12A3-4C23-C28AD760B4A0}"/>
                </a:ext>
              </a:extLst>
            </p:cNvPr>
            <p:cNvSpPr txBox="1"/>
            <p:nvPr/>
          </p:nvSpPr>
          <p:spPr>
            <a:xfrm>
              <a:off x="4009702" y="4783698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C+</a:t>
              </a:r>
              <a:endParaRPr lang="zh-TW" altLang="en-US" b="1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986287FC-60D3-832B-5E21-43E861CE873A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Sun</a:t>
              </a:r>
              <a:endParaRPr lang="zh-TW" altLang="en-US" b="1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F8AB355-9EB5-9D79-38C4-F8E6BEEEF2E9}"/>
              </a:ext>
            </a:extLst>
          </p:cNvPr>
          <p:cNvGrpSpPr/>
          <p:nvPr/>
        </p:nvGrpSpPr>
        <p:grpSpPr>
          <a:xfrm>
            <a:off x="5853579" y="5445686"/>
            <a:ext cx="1737990" cy="1285880"/>
            <a:chOff x="3305175" y="3867150"/>
            <a:chExt cx="1737990" cy="1285880"/>
          </a:xfrm>
        </p:grpSpPr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C615F12E-0ED3-D0DA-2C14-BC8ED8410C7C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0FB97A3-3285-51D9-4922-A74D83943BE7}"/>
                </a:ext>
              </a:extLst>
            </p:cNvPr>
            <p:cNvSpPr txBox="1"/>
            <p:nvPr/>
          </p:nvSpPr>
          <p:spPr>
            <a:xfrm>
              <a:off x="3429000" y="4122349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C+</a:t>
              </a:r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BCC5BD7B-457D-A7C8-8E98-0E16F22A0C12}"/>
                </a:ext>
              </a:extLst>
            </p:cNvPr>
            <p:cNvSpPr txBox="1"/>
            <p:nvPr/>
          </p:nvSpPr>
          <p:spPr>
            <a:xfrm>
              <a:off x="3885877" y="478369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F15D0F89-818A-929E-3BF0-A8E64254C51C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Sun</a:t>
              </a:r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A9D99F9D-DB92-5D87-7D51-8440498A7F17}"/>
              </a:ext>
            </a:extLst>
          </p:cNvPr>
          <p:cNvGrpSpPr/>
          <p:nvPr/>
        </p:nvGrpSpPr>
        <p:grpSpPr>
          <a:xfrm>
            <a:off x="9183575" y="4886228"/>
            <a:ext cx="1737990" cy="1285880"/>
            <a:chOff x="3305175" y="3867150"/>
            <a:chExt cx="1737990" cy="1285880"/>
          </a:xfrm>
        </p:grpSpPr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7071F906-18AC-5A43-5BEF-26F6BB8FF68D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B188F28-EC83-4D4C-25C3-DCF5F1D52694}"/>
                </a:ext>
              </a:extLst>
            </p:cNvPr>
            <p:cNvSpPr txBox="1"/>
            <p:nvPr/>
          </p:nvSpPr>
          <p:spPr>
            <a:xfrm>
              <a:off x="3429000" y="4122349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C+</a:t>
              </a:r>
              <a:endParaRPr lang="zh-TW" altLang="en-US" b="1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163DC668-BA58-2483-A8C0-D7B891891CFE}"/>
                </a:ext>
              </a:extLst>
            </p:cNvPr>
            <p:cNvSpPr txBox="1"/>
            <p:nvPr/>
          </p:nvSpPr>
          <p:spPr>
            <a:xfrm>
              <a:off x="3885877" y="4783698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Sun</a:t>
              </a:r>
              <a:endParaRPr lang="zh-TW" altLang="en-US" b="1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FA6FF5B6-7FB2-A7FB-3D70-D868360A9F5F}"/>
                </a:ext>
              </a:extLst>
            </p:cNvPr>
            <p:cNvSpPr txBox="1"/>
            <p:nvPr/>
          </p:nvSpPr>
          <p:spPr>
            <a:xfrm>
              <a:off x="4459351" y="4122349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Sun</a:t>
              </a:r>
              <a:endParaRPr lang="zh-TW" altLang="en-US" b="1" dirty="0"/>
            </a:p>
          </p:txBody>
        </p:sp>
      </p:grpSp>
      <p:sp>
        <p:nvSpPr>
          <p:cNvPr id="37" name="箭號: 向右 36">
            <a:extLst>
              <a:ext uri="{FF2B5EF4-FFF2-40B4-BE49-F238E27FC236}">
                <a16:creationId xmlns:a16="http://schemas.microsoft.com/office/drawing/2014/main" id="{EA7FE125-94AB-7C20-3401-81D734126652}"/>
              </a:ext>
            </a:extLst>
          </p:cNvPr>
          <p:cNvSpPr/>
          <p:nvPr/>
        </p:nvSpPr>
        <p:spPr>
          <a:xfrm>
            <a:off x="8056619" y="2797711"/>
            <a:ext cx="663964" cy="4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CD2F807C-E8FD-AE6A-926B-D70F2AACE0A0}"/>
              </a:ext>
            </a:extLst>
          </p:cNvPr>
          <p:cNvSpPr/>
          <p:nvPr/>
        </p:nvSpPr>
        <p:spPr>
          <a:xfrm>
            <a:off x="8074314" y="5032382"/>
            <a:ext cx="663964" cy="4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540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ACD56-FDD1-418D-463D-DBA5C9588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D8AF5-C6BC-5896-505A-8AB17102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Improving an existing compiler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B26AFC-576E-850A-129A-B9CE94025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3272814" cy="3564436"/>
          </a:xfrm>
        </p:spPr>
        <p:txBody>
          <a:bodyPr/>
          <a:lstStyle/>
          <a:p>
            <a:r>
              <a:rPr lang="en-US" altLang="zh-TW" dirty="0"/>
              <a:t>Suppose you have a good self-resident C compiler for IBM AS400. Now you want to develop an enhanced version of C compiler with excellent optimizing capabilities for IBM AS400. How do you do it?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1C3504-B737-3CBC-DE78-5B9FC6CE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21</a:t>
            </a:fld>
            <a:endParaRPr 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D534C67-BB17-A79F-BB93-58B380E68762}"/>
              </a:ext>
            </a:extLst>
          </p:cNvPr>
          <p:cNvGrpSpPr/>
          <p:nvPr/>
        </p:nvGrpSpPr>
        <p:grpSpPr>
          <a:xfrm>
            <a:off x="4126460" y="2340131"/>
            <a:ext cx="1737990" cy="1285880"/>
            <a:chOff x="3305175" y="3867150"/>
            <a:chExt cx="1737990" cy="1285880"/>
          </a:xfrm>
        </p:grpSpPr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03DBBBFE-0D46-9F8E-018F-5E77E7A224BD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F59004E-72C2-2FC5-BD68-081B8768F10F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4A0385B-2196-8E18-F30C-D6CE8675D581}"/>
                </a:ext>
              </a:extLst>
            </p:cNvPr>
            <p:cNvSpPr txBox="1"/>
            <p:nvPr/>
          </p:nvSpPr>
          <p:spPr>
            <a:xfrm>
              <a:off x="4009702" y="478369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64162C0-D478-BB23-5C8E-8FB6594724B0}"/>
                </a:ext>
              </a:extLst>
            </p:cNvPr>
            <p:cNvSpPr txBox="1"/>
            <p:nvPr/>
          </p:nvSpPr>
          <p:spPr>
            <a:xfrm>
              <a:off x="4459351" y="412234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As</a:t>
              </a:r>
              <a:endParaRPr lang="zh-TW" altLang="en-US" b="1" dirty="0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BEA075-8A63-BE74-2B96-B83F16E208B6}"/>
              </a:ext>
            </a:extLst>
          </p:cNvPr>
          <p:cNvGrpSpPr/>
          <p:nvPr/>
        </p:nvGrpSpPr>
        <p:grpSpPr>
          <a:xfrm>
            <a:off x="5385745" y="3173432"/>
            <a:ext cx="1737990" cy="1285880"/>
            <a:chOff x="3305175" y="3867150"/>
            <a:chExt cx="1737990" cy="1285880"/>
          </a:xfrm>
        </p:grpSpPr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D851ED0E-E626-2604-5183-DF1D0BBF0F07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3E5D60B-38EC-ABFB-BF4D-47AF492A3EF6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3FF2A55-8206-970D-DA74-8D6186F33DBA}"/>
                </a:ext>
              </a:extLst>
            </p:cNvPr>
            <p:cNvSpPr txBox="1"/>
            <p:nvPr/>
          </p:nvSpPr>
          <p:spPr>
            <a:xfrm>
              <a:off x="3885877" y="4783698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As</a:t>
              </a:r>
              <a:endParaRPr lang="zh-TW" altLang="en-US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D3CB81E-819D-D397-7056-416EB3D5B431}"/>
                </a:ext>
              </a:extLst>
            </p:cNvPr>
            <p:cNvSpPr txBox="1"/>
            <p:nvPr/>
          </p:nvSpPr>
          <p:spPr>
            <a:xfrm>
              <a:off x="4459351" y="412234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As</a:t>
              </a:r>
              <a:endParaRPr lang="zh-TW" altLang="en-US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5143777-D0F8-A55A-5A22-4B3613EDC514}"/>
              </a:ext>
            </a:extLst>
          </p:cNvPr>
          <p:cNvGrpSpPr/>
          <p:nvPr/>
        </p:nvGrpSpPr>
        <p:grpSpPr>
          <a:xfrm>
            <a:off x="8169583" y="2544503"/>
            <a:ext cx="1737990" cy="1285880"/>
            <a:chOff x="3305175" y="3867150"/>
            <a:chExt cx="1737990" cy="1285880"/>
          </a:xfrm>
        </p:grpSpPr>
        <p:sp>
          <p:nvSpPr>
            <p:cNvPr id="16" name="手繪多邊形: 圖案 15">
              <a:extLst>
                <a:ext uri="{FF2B5EF4-FFF2-40B4-BE49-F238E27FC236}">
                  <a16:creationId xmlns:a16="http://schemas.microsoft.com/office/drawing/2014/main" id="{DBD1E469-9098-B398-1E4A-88C09F60B446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E4059EA-87C4-3C09-8F9A-43B59A98AA38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2FB264C-D1D0-1183-21D2-87383999D0CE}"/>
                </a:ext>
              </a:extLst>
            </p:cNvPr>
            <p:cNvSpPr txBox="1"/>
            <p:nvPr/>
          </p:nvSpPr>
          <p:spPr>
            <a:xfrm>
              <a:off x="3885877" y="4783698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As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E5DCB562-7DC5-5953-7169-D602E1CE2A30}"/>
                </a:ext>
              </a:extLst>
            </p:cNvPr>
            <p:cNvSpPr txBox="1"/>
            <p:nvPr/>
          </p:nvSpPr>
          <p:spPr>
            <a:xfrm>
              <a:off x="4459351" y="412234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As</a:t>
              </a:r>
              <a:endParaRPr lang="zh-TW" altLang="en-US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7B00FD33-9116-D5A9-34A6-F18C3F338C1D}"/>
              </a:ext>
            </a:extLst>
          </p:cNvPr>
          <p:cNvGrpSpPr/>
          <p:nvPr/>
        </p:nvGrpSpPr>
        <p:grpSpPr>
          <a:xfrm>
            <a:off x="4134000" y="4618687"/>
            <a:ext cx="1737990" cy="1285880"/>
            <a:chOff x="3305175" y="3867150"/>
            <a:chExt cx="1737990" cy="1285880"/>
          </a:xfrm>
        </p:grpSpPr>
        <p:sp>
          <p:nvSpPr>
            <p:cNvPr id="21" name="手繪多邊形: 圖案 20">
              <a:extLst>
                <a:ext uri="{FF2B5EF4-FFF2-40B4-BE49-F238E27FC236}">
                  <a16:creationId xmlns:a16="http://schemas.microsoft.com/office/drawing/2014/main" id="{E32B2CFE-62D3-5A28-4E69-69EAFABB00A7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46ED3BF-7ECA-C37E-0937-6D3C5915DA18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519DA3A1-E3CE-3E03-9270-0491091C04FA}"/>
                </a:ext>
              </a:extLst>
            </p:cNvPr>
            <p:cNvSpPr txBox="1"/>
            <p:nvPr/>
          </p:nvSpPr>
          <p:spPr>
            <a:xfrm>
              <a:off x="4009702" y="4783698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DA34484D-9C2B-5F12-6AC2-9ABE7D5CE218}"/>
                </a:ext>
              </a:extLst>
            </p:cNvPr>
            <p:cNvSpPr txBox="1"/>
            <p:nvPr/>
          </p:nvSpPr>
          <p:spPr>
            <a:xfrm>
              <a:off x="4459351" y="412234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As</a:t>
              </a:r>
              <a:endParaRPr lang="zh-TW" altLang="en-US" dirty="0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C9F5F35-7C71-491F-8AF2-E6AC28193D19}"/>
              </a:ext>
            </a:extLst>
          </p:cNvPr>
          <p:cNvGrpSpPr/>
          <p:nvPr/>
        </p:nvGrpSpPr>
        <p:grpSpPr>
          <a:xfrm>
            <a:off x="5393285" y="5451988"/>
            <a:ext cx="1737990" cy="1285880"/>
            <a:chOff x="3305175" y="3867150"/>
            <a:chExt cx="1737990" cy="1285880"/>
          </a:xfrm>
        </p:grpSpPr>
        <p:sp>
          <p:nvSpPr>
            <p:cNvPr id="26" name="手繪多邊形: 圖案 25">
              <a:extLst>
                <a:ext uri="{FF2B5EF4-FFF2-40B4-BE49-F238E27FC236}">
                  <a16:creationId xmlns:a16="http://schemas.microsoft.com/office/drawing/2014/main" id="{D38FAFA9-6FCD-59DA-5034-320617812DE3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3331C7D-3502-6EE8-14DD-C0412888882D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</a:t>
              </a:r>
              <a:endParaRPr lang="zh-TW" altLang="en-US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8AD9B38-9C08-E87D-9CDE-93C99A9B7E53}"/>
                </a:ext>
              </a:extLst>
            </p:cNvPr>
            <p:cNvSpPr txBox="1"/>
            <p:nvPr/>
          </p:nvSpPr>
          <p:spPr>
            <a:xfrm>
              <a:off x="3885877" y="4783698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As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3BEBF9B-FC1B-9090-23F1-5231B9B01A46}"/>
                </a:ext>
              </a:extLst>
            </p:cNvPr>
            <p:cNvSpPr txBox="1"/>
            <p:nvPr/>
          </p:nvSpPr>
          <p:spPr>
            <a:xfrm>
              <a:off x="4459351" y="412234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As</a:t>
              </a:r>
              <a:endParaRPr lang="zh-TW" altLang="en-US" dirty="0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B19D56C3-D0A8-FB8E-A0C8-D2777F3D7DFB}"/>
              </a:ext>
            </a:extLst>
          </p:cNvPr>
          <p:cNvGrpSpPr/>
          <p:nvPr/>
        </p:nvGrpSpPr>
        <p:grpSpPr>
          <a:xfrm>
            <a:off x="8201770" y="5155430"/>
            <a:ext cx="1737990" cy="1285880"/>
            <a:chOff x="3305175" y="3867150"/>
            <a:chExt cx="1737990" cy="1285880"/>
          </a:xfrm>
        </p:grpSpPr>
        <p:sp>
          <p:nvSpPr>
            <p:cNvPr id="31" name="手繪多邊形: 圖案 30">
              <a:extLst>
                <a:ext uri="{FF2B5EF4-FFF2-40B4-BE49-F238E27FC236}">
                  <a16:creationId xmlns:a16="http://schemas.microsoft.com/office/drawing/2014/main" id="{B0A9E55B-9052-4903-B70E-E768FABAF6F2}"/>
                </a:ext>
              </a:extLst>
            </p:cNvPr>
            <p:cNvSpPr/>
            <p:nvPr/>
          </p:nvSpPr>
          <p:spPr>
            <a:xfrm rot="5400000">
              <a:off x="3531230" y="3641095"/>
              <a:ext cx="1285880" cy="1737990"/>
            </a:xfrm>
            <a:custGeom>
              <a:avLst/>
              <a:gdLst>
                <a:gd name="connsiteX0" fmla="*/ 0 w 1552579"/>
                <a:gd name="connsiteY0" fmla="*/ 2219326 h 2219326"/>
                <a:gd name="connsiteX1" fmla="*/ 0 w 1552579"/>
                <a:gd name="connsiteY1" fmla="*/ 0 h 2219326"/>
                <a:gd name="connsiteX2" fmla="*/ 1009650 w 1552579"/>
                <a:gd name="connsiteY2" fmla="*/ 0 h 2219326"/>
                <a:gd name="connsiteX3" fmla="*/ 1009650 w 1552579"/>
                <a:gd name="connsiteY3" fmla="*/ 604838 h 2219326"/>
                <a:gd name="connsiteX4" fmla="*/ 1552579 w 1552579"/>
                <a:gd name="connsiteY4" fmla="*/ 604838 h 2219326"/>
                <a:gd name="connsiteX5" fmla="*/ 1552579 w 1552579"/>
                <a:gd name="connsiteY5" fmla="*/ 1614488 h 2219326"/>
                <a:gd name="connsiteX6" fmla="*/ 1009650 w 1552579"/>
                <a:gd name="connsiteY6" fmla="*/ 1614488 h 2219326"/>
                <a:gd name="connsiteX7" fmla="*/ 1009650 w 1552579"/>
                <a:gd name="connsiteY7" fmla="*/ 2219326 h 22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579" h="2219326">
                  <a:moveTo>
                    <a:pt x="0" y="2219326"/>
                  </a:moveTo>
                  <a:lnTo>
                    <a:pt x="0" y="0"/>
                  </a:lnTo>
                  <a:lnTo>
                    <a:pt x="1009650" y="0"/>
                  </a:lnTo>
                  <a:lnTo>
                    <a:pt x="1009650" y="604838"/>
                  </a:lnTo>
                  <a:lnTo>
                    <a:pt x="1552579" y="604838"/>
                  </a:lnTo>
                  <a:lnTo>
                    <a:pt x="1552579" y="1614488"/>
                  </a:lnTo>
                  <a:lnTo>
                    <a:pt x="1009650" y="1614488"/>
                  </a:lnTo>
                  <a:lnTo>
                    <a:pt x="1009650" y="2219326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dirty="0"/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C3C35B8-4881-8F4F-A60B-97311AA1D02B}"/>
                </a:ext>
              </a:extLst>
            </p:cNvPr>
            <p:cNvSpPr txBox="1"/>
            <p:nvPr/>
          </p:nvSpPr>
          <p:spPr>
            <a:xfrm>
              <a:off x="3429000" y="4122349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C</a:t>
              </a:r>
              <a:endParaRPr lang="zh-TW" altLang="en-US" b="1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889EA2C4-0CFE-8FD1-E8E6-D964347D11A3}"/>
                </a:ext>
              </a:extLst>
            </p:cNvPr>
            <p:cNvSpPr txBox="1"/>
            <p:nvPr/>
          </p:nvSpPr>
          <p:spPr>
            <a:xfrm>
              <a:off x="3885877" y="4783698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As</a:t>
              </a:r>
              <a:endParaRPr lang="zh-TW" altLang="en-US" b="1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91469729-39F9-F4E4-C4AD-1CE7FBA5131C}"/>
                </a:ext>
              </a:extLst>
            </p:cNvPr>
            <p:cNvSpPr txBox="1"/>
            <p:nvPr/>
          </p:nvSpPr>
          <p:spPr>
            <a:xfrm>
              <a:off x="4459351" y="4122349"/>
              <a:ext cx="4475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As</a:t>
              </a:r>
              <a:endParaRPr lang="zh-TW" altLang="en-US" b="1" dirty="0"/>
            </a:p>
          </p:txBody>
        </p:sp>
      </p:grpSp>
      <p:sp>
        <p:nvSpPr>
          <p:cNvPr id="39" name="箭號: 向右 38">
            <a:extLst>
              <a:ext uri="{FF2B5EF4-FFF2-40B4-BE49-F238E27FC236}">
                <a16:creationId xmlns:a16="http://schemas.microsoft.com/office/drawing/2014/main" id="{31419AFD-C16B-EEA3-A0D6-6A66B63AC7D2}"/>
              </a:ext>
            </a:extLst>
          </p:cNvPr>
          <p:cNvSpPr/>
          <p:nvPr/>
        </p:nvSpPr>
        <p:spPr>
          <a:xfrm>
            <a:off x="7349557" y="2843375"/>
            <a:ext cx="663964" cy="4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右 39">
            <a:extLst>
              <a:ext uri="{FF2B5EF4-FFF2-40B4-BE49-F238E27FC236}">
                <a16:creationId xmlns:a16="http://schemas.microsoft.com/office/drawing/2014/main" id="{0EE0746F-AB3D-D286-44F6-ECE165248E51}"/>
              </a:ext>
            </a:extLst>
          </p:cNvPr>
          <p:cNvSpPr/>
          <p:nvPr/>
        </p:nvSpPr>
        <p:spPr>
          <a:xfrm>
            <a:off x="7472303" y="5513249"/>
            <a:ext cx="663964" cy="413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DFA90D6B-3CBD-5041-EE5D-3EA3025C09B7}"/>
              </a:ext>
            </a:extLst>
          </p:cNvPr>
          <p:cNvCxnSpPr>
            <a:cxnSpLocks/>
          </p:cNvCxnSpPr>
          <p:nvPr/>
        </p:nvCxnSpPr>
        <p:spPr>
          <a:xfrm flipH="1" flipV="1">
            <a:off x="10206303" y="3579175"/>
            <a:ext cx="345566" cy="21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808E6553-4DF0-BEAE-E2B5-C17BB486825E}"/>
              </a:ext>
            </a:extLst>
          </p:cNvPr>
          <p:cNvSpPr txBox="1"/>
          <p:nvPr/>
        </p:nvSpPr>
        <p:spPr>
          <a:xfrm>
            <a:off x="10063635" y="386194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inefficient</a:t>
            </a:r>
            <a:endParaRPr lang="zh-TW" altLang="en-US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CFBB7C5F-3221-809B-5BD7-601FB86804F1}"/>
              </a:ext>
            </a:extLst>
          </p:cNvPr>
          <p:cNvCxnSpPr>
            <a:cxnSpLocks/>
          </p:cNvCxnSpPr>
          <p:nvPr/>
        </p:nvCxnSpPr>
        <p:spPr>
          <a:xfrm flipH="1" flipV="1">
            <a:off x="7200594" y="6158538"/>
            <a:ext cx="345566" cy="21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7DE9215-4411-881C-8791-1F8F0E6519BE}"/>
              </a:ext>
            </a:extLst>
          </p:cNvPr>
          <p:cNvSpPr txBox="1"/>
          <p:nvPr/>
        </p:nvSpPr>
        <p:spPr>
          <a:xfrm>
            <a:off x="7057926" y="644131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inefficient</a:t>
            </a:r>
            <a:endParaRPr lang="zh-TW" altLang="en-US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BCE2BAA4-7E2B-2544-B52E-03873F43E4F5}"/>
              </a:ext>
            </a:extLst>
          </p:cNvPr>
          <p:cNvCxnSpPr>
            <a:cxnSpLocks/>
          </p:cNvCxnSpPr>
          <p:nvPr/>
        </p:nvCxnSpPr>
        <p:spPr>
          <a:xfrm flipH="1" flipV="1">
            <a:off x="10228958" y="5858441"/>
            <a:ext cx="649563" cy="273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5557B8F-311B-FC69-27DE-A34AEBC64C91}"/>
              </a:ext>
            </a:extLst>
          </p:cNvPr>
          <p:cNvSpPr txBox="1"/>
          <p:nvPr/>
        </p:nvSpPr>
        <p:spPr>
          <a:xfrm>
            <a:off x="10273227" y="6085535"/>
            <a:ext cx="1210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efficient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0301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6424E-EA1A-5005-346C-4861757B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Interpreter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94E3DE-4DD6-E0F3-1325-F1ACBB06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Def.</a:t>
            </a:r>
            <a:br>
              <a:rPr lang="en-US" altLang="zh-TW" dirty="0"/>
            </a:br>
            <a:r>
              <a:rPr lang="en-US" altLang="zh-TW" dirty="0"/>
              <a:t>  An interpreter performs the operations implied by the source program.</a:t>
            </a:r>
          </a:p>
          <a:p>
            <a:endParaRPr lang="zh-TW" altLang="en-US" dirty="0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C251AF9-67FD-434A-B149-6DE124FAE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4229037"/>
            <a:ext cx="1511300" cy="54768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Interpreter</a:t>
            </a:r>
          </a:p>
        </p:txBody>
      </p:sp>
      <p:sp>
        <p:nvSpPr>
          <p:cNvPr id="5" name="Text Box 17">
            <a:extLst>
              <a:ext uri="{FF2B5EF4-FFF2-40B4-BE49-F238E27FC236}">
                <a16:creationId xmlns:a16="http://schemas.microsoft.com/office/drawing/2014/main" id="{D84D6DE3-5FCD-7C4D-A40C-1F4A6BDF1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2" y="3862324"/>
            <a:ext cx="11318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200">
                <a:latin typeface="Times New Roman" panose="02020603050405020304" pitchFamily="18" charset="0"/>
              </a:rPr>
              <a:t>Source</a:t>
            </a:r>
          </a:p>
          <a:p>
            <a:pPr eaLnBrk="0" hangingPunct="0"/>
            <a:r>
              <a:rPr lang="en-US" altLang="zh-TW" sz="2200">
                <a:latin typeface="Times New Roman" panose="02020603050405020304" pitchFamily="18" charset="0"/>
              </a:rPr>
              <a:t>program</a:t>
            </a: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94E6164B-5ADC-5235-4F37-E00CEC38E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4870387"/>
            <a:ext cx="80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7" name="Line 19">
            <a:extLst>
              <a:ext uri="{FF2B5EF4-FFF2-40B4-BE49-F238E27FC236}">
                <a16:creationId xmlns:a16="http://schemas.microsoft.com/office/drawing/2014/main" id="{D6B27E07-8717-4D20-DEC9-7BC0866B08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7000" y="4089337"/>
            <a:ext cx="431800" cy="182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Line 20">
            <a:extLst>
              <a:ext uri="{FF2B5EF4-FFF2-40B4-BE49-F238E27FC236}">
                <a16:creationId xmlns:a16="http://schemas.microsoft.com/office/drawing/2014/main" id="{9E3C3A37-3E6D-05AA-BF67-1323EF5A7D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7000" y="4748149"/>
            <a:ext cx="431800" cy="244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9" name="Line 21">
            <a:extLst>
              <a:ext uri="{FF2B5EF4-FFF2-40B4-BE49-F238E27FC236}">
                <a16:creationId xmlns:a16="http://schemas.microsoft.com/office/drawing/2014/main" id="{BAE3FED6-FB1D-FF2C-02CA-91621F54B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3487" y="4487799"/>
            <a:ext cx="5762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ED554B41-8765-E350-DCC7-3AA2D5463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25" y="4271899"/>
            <a:ext cx="962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6453305A-8BB1-15C9-A53F-6324C525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31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872640-7263-2019-3EA9-AE15BDF1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hybrid compiler</a:t>
            </a:r>
            <a:endParaRPr lang="zh-TW" alt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7360622B-A5EB-2186-C43A-C7CC9542E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4513" y="2586038"/>
            <a:ext cx="2138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anose="02020603050405020304" pitchFamily="18" charset="0"/>
              </a:rPr>
              <a:t>Source program</a:t>
            </a: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AA47BCFA-C5F2-0A4F-D971-0AFAED4D7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141663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0EF4A11-A7FB-D1FA-5274-F52A9168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717925"/>
            <a:ext cx="1368425" cy="503238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Translator</a:t>
            </a: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1CD0B19D-6E46-602D-E917-4D5831DC1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4365625"/>
            <a:ext cx="0" cy="431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922A17B0-7EE2-2737-96FE-A25A20926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413" y="4818063"/>
            <a:ext cx="2828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anose="02020603050405020304" pitchFamily="18" charset="0"/>
              </a:rPr>
              <a:t>Intermediate program</a:t>
            </a: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BA401AE3-AE7D-B7A4-6205-41A1A255EC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0775" y="508635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D6739DCB-D92A-7169-0210-977F2F2D5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7175" y="5302250"/>
            <a:ext cx="827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anose="02020603050405020304" pitchFamily="18" charset="0"/>
              </a:rPr>
              <a:t>Input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19BD01AB-AA80-862A-6AD7-D04E180783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0775" y="5589588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98697CC0-C956-B41A-662D-32B0D0DFF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3" y="4941888"/>
            <a:ext cx="1582737" cy="7921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Virtual</a:t>
            </a:r>
          </a:p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Machine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72C102B1-1464-A887-60EB-E9ABA5B253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0288" y="5373688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D6A208A1-DFD0-4B5C-F20B-91D04B021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3525" y="5086350"/>
            <a:ext cx="1030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2400">
                <a:latin typeface="Times New Roman" panose="02020603050405020304" pitchFamily="18" charset="0"/>
              </a:rPr>
              <a:t>Output</a:t>
            </a:r>
          </a:p>
        </p:txBody>
      </p:sp>
      <p:sp>
        <p:nvSpPr>
          <p:cNvPr id="15" name="投影片編號版面配置區 14">
            <a:extLst>
              <a:ext uri="{FF2B5EF4-FFF2-40B4-BE49-F238E27FC236}">
                <a16:creationId xmlns:a16="http://schemas.microsoft.com/office/drawing/2014/main" id="{A8D213F8-A0EA-278E-4F9D-50659E64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38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E179E22-9DB6-434B-DBAB-70295F38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The Analysis-Synthesis Model of Compilation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8F08FD-CFED-085C-497B-89E56245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E3266442-437B-2B65-9B2B-FEBF791FCB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604516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718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EEEE4-90CD-968F-90B9-AC7F2FBC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Front-end and Back-end Model of Compilation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94C79E-6455-1D7D-6A4F-DE4C2904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25</a:t>
            </a:fld>
            <a:endParaRPr lang="en-US"/>
          </a:p>
        </p:txBody>
      </p:sp>
      <p:sp>
        <p:nvSpPr>
          <p:cNvPr id="16" name="Line 4">
            <a:extLst>
              <a:ext uri="{FF2B5EF4-FFF2-40B4-BE49-F238E27FC236}">
                <a16:creationId xmlns:a16="http://schemas.microsoft.com/office/drawing/2014/main" id="{6E8BAB55-1376-5B88-707D-7E32906614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34434" y="3883870"/>
            <a:ext cx="137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A68B6FE5-14C6-97BD-1AC9-81273FF11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8746" y="383307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E969BCF-E07A-5E0B-BC13-633AF8C1B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146" y="3452070"/>
            <a:ext cx="14478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400" dirty="0">
                <a:latin typeface="Times New Roman" panose="02020603050405020304" pitchFamily="18" charset="0"/>
              </a:rPr>
              <a:t>Front End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DCB5B8B4-B069-80FD-094F-F50D57C06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746" y="3452070"/>
            <a:ext cx="1295400" cy="762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Back End</a:t>
            </a: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7F38720D-2EE0-A223-F695-D1A9549C2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146" y="3833070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0D01371-3F23-0561-F384-76326407F36F}"/>
              </a:ext>
            </a:extLst>
          </p:cNvPr>
          <p:cNvSpPr txBox="1"/>
          <p:nvPr/>
        </p:nvSpPr>
        <p:spPr>
          <a:xfrm>
            <a:off x="1768696" y="3310544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TW" dirty="0"/>
              <a:t>Source Code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C6622B6-1770-9C0D-7FBE-D7735C0594A0}"/>
              </a:ext>
            </a:extLst>
          </p:cNvPr>
          <p:cNvSpPr txBox="1"/>
          <p:nvPr/>
        </p:nvSpPr>
        <p:spPr>
          <a:xfrm>
            <a:off x="4860195" y="3172045"/>
            <a:ext cx="156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altLang="zh-TW" dirty="0"/>
              <a:t>Intermediate Code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63D10C8-C6A9-9996-C5AC-2D1D27681C70}"/>
              </a:ext>
            </a:extLst>
          </p:cNvPr>
          <p:cNvSpPr txBox="1"/>
          <p:nvPr/>
        </p:nvSpPr>
        <p:spPr>
          <a:xfrm>
            <a:off x="7965346" y="3310544"/>
            <a:ext cx="143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zh-TW" dirty="0"/>
              <a:t>Target 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6975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F7F1A-242E-5BB3-DD32-D6094857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Compiling Process &amp; Compiler Structure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A47E4E5-1723-49D2-687A-0BFC1AE3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E675DD-69A6-5295-C35C-0A651A839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525" y="2626849"/>
            <a:ext cx="18288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preprocessor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2F6479-E09F-F730-BCAE-65ECDE6EB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5325" y="3236449"/>
            <a:ext cx="1066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400" dirty="0">
                <a:latin typeface="Times New Roman" panose="02020603050405020304" pitchFamily="18" charset="0"/>
              </a:rPr>
              <a:t>scanner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FA36DEA-EEA6-E47F-DEB0-F13391573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925" y="3236449"/>
            <a:ext cx="10668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parser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C2D56829-BD02-DD58-603E-5298C251C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663" y="3998449"/>
            <a:ext cx="5472112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Code optimizer/intermediate code generator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897B99C-A63D-A16E-E58D-BFCF13388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300" y="4684249"/>
            <a:ext cx="2592388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000">
                <a:latin typeface="Times New Roman" panose="02020603050405020304" pitchFamily="18" charset="0"/>
              </a:rPr>
              <a:t>Advanced code optimizer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60873F91-CFA5-0AF4-1123-DAEE74BEB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925" y="4684249"/>
            <a:ext cx="21336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code generator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490A2B00-BD3F-EFF2-8230-5358F9671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925" y="5522449"/>
            <a:ext cx="2743200" cy="609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400" dirty="0">
                <a:latin typeface="Times New Roman" panose="02020603050405020304" pitchFamily="18" charset="0"/>
              </a:rPr>
              <a:t>optimizer</a:t>
            </a:r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E55C617B-C379-3E8C-7CD8-C4438DF2A7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7563" y="284592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53D9B7AD-026F-4C3B-F958-6915C3764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5525" y="2855449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E4E4258A-9210-0CE1-E795-18DCA674B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0525" y="3236449"/>
            <a:ext cx="22860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semantic analyzer</a:t>
            </a:r>
          </a:p>
        </p:txBody>
      </p:sp>
      <p:sp>
        <p:nvSpPr>
          <p:cNvPr id="15" name="Line 21">
            <a:extLst>
              <a:ext uri="{FF2B5EF4-FFF2-40B4-BE49-F238E27FC236}">
                <a16:creationId xmlns:a16="http://schemas.microsoft.com/office/drawing/2014/main" id="{7EBB9BEF-82EC-C041-35A7-714BE4312A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925" y="3541249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Line 23">
            <a:extLst>
              <a:ext uri="{FF2B5EF4-FFF2-40B4-BE49-F238E27FC236}">
                <a16:creationId xmlns:a16="http://schemas.microsoft.com/office/drawing/2014/main" id="{F2A16AE4-D506-3C25-8330-E33F75F929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8325" y="3541249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A19F7AB3-0A4F-600F-36BE-F788046C1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925" y="3541249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Line 26">
            <a:extLst>
              <a:ext uri="{FF2B5EF4-FFF2-40B4-BE49-F238E27FC236}">
                <a16:creationId xmlns:a16="http://schemas.microsoft.com/office/drawing/2014/main" id="{7885E829-3BE9-63C0-750E-40D4052D7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2725" y="3541249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Line 29">
            <a:extLst>
              <a:ext uri="{FF2B5EF4-FFF2-40B4-BE49-F238E27FC236}">
                <a16:creationId xmlns:a16="http://schemas.microsoft.com/office/drawing/2014/main" id="{2255A5D2-0E7B-614A-EE8C-6D7D04CF4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925" y="4989049"/>
            <a:ext cx="457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0" name="Line 31">
            <a:extLst>
              <a:ext uri="{FF2B5EF4-FFF2-40B4-BE49-F238E27FC236}">
                <a16:creationId xmlns:a16="http://schemas.microsoft.com/office/drawing/2014/main" id="{43176937-A336-2DDD-6493-7634EDC92B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1725" y="4989049"/>
            <a:ext cx="533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1" name="Line 32">
            <a:extLst>
              <a:ext uri="{FF2B5EF4-FFF2-40B4-BE49-F238E27FC236}">
                <a16:creationId xmlns:a16="http://schemas.microsoft.com/office/drawing/2014/main" id="{EB7E17D6-5D8F-FE24-1E78-1150DC6C089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925" y="5903449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2" name="Line 33">
            <a:extLst>
              <a:ext uri="{FF2B5EF4-FFF2-40B4-BE49-F238E27FC236}">
                <a16:creationId xmlns:a16="http://schemas.microsoft.com/office/drawing/2014/main" id="{9762851C-C4B8-6C13-60F1-96903221A6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0525" y="5827249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3" name="Line 34">
            <a:extLst>
              <a:ext uri="{FF2B5EF4-FFF2-40B4-BE49-F238E27FC236}">
                <a16:creationId xmlns:a16="http://schemas.microsoft.com/office/drawing/2014/main" id="{E20155D3-D91D-3DD1-62DB-271C468B2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925" y="3160249"/>
            <a:ext cx="655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4" name="Line 35">
            <a:extLst>
              <a:ext uri="{FF2B5EF4-FFF2-40B4-BE49-F238E27FC236}">
                <a16:creationId xmlns:a16="http://schemas.microsoft.com/office/drawing/2014/main" id="{B4D3277D-66D2-E591-2D9A-95D260366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925" y="316024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" name="Line 36">
            <a:extLst>
              <a:ext uri="{FF2B5EF4-FFF2-40B4-BE49-F238E27FC236}">
                <a16:creationId xmlns:a16="http://schemas.microsoft.com/office/drawing/2014/main" id="{311A23FE-7110-6F03-9200-80708DFCF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5125" y="285544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6" name="Line 37">
            <a:extLst>
              <a:ext uri="{FF2B5EF4-FFF2-40B4-BE49-F238E27FC236}">
                <a16:creationId xmlns:a16="http://schemas.microsoft.com/office/drawing/2014/main" id="{232237B1-9A05-B46C-8498-FF7BC73BC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925" y="3846049"/>
            <a:ext cx="655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7" name="Line 38">
            <a:extLst>
              <a:ext uri="{FF2B5EF4-FFF2-40B4-BE49-F238E27FC236}">
                <a16:creationId xmlns:a16="http://schemas.microsoft.com/office/drawing/2014/main" id="{3B90DDE7-1CCB-2BD8-D5D0-07BFFE7525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925" y="384604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8" name="Line 39">
            <a:extLst>
              <a:ext uri="{FF2B5EF4-FFF2-40B4-BE49-F238E27FC236}">
                <a16:creationId xmlns:a16="http://schemas.microsoft.com/office/drawing/2014/main" id="{77CA7AB8-F054-DD3B-C411-590B9F283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5125" y="3541249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9" name="Line 40">
            <a:extLst>
              <a:ext uri="{FF2B5EF4-FFF2-40B4-BE49-F238E27FC236}">
                <a16:creationId xmlns:a16="http://schemas.microsoft.com/office/drawing/2014/main" id="{21E957C4-DE22-A78E-F3AB-DA3E55583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925" y="4608049"/>
            <a:ext cx="655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0" name="Line 41">
            <a:extLst>
              <a:ext uri="{FF2B5EF4-FFF2-40B4-BE49-F238E27FC236}">
                <a16:creationId xmlns:a16="http://schemas.microsoft.com/office/drawing/2014/main" id="{3D0E457C-0D49-48CC-1735-B00B47D17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925" y="460804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1" name="Line 43">
            <a:extLst>
              <a:ext uri="{FF2B5EF4-FFF2-40B4-BE49-F238E27FC236}">
                <a16:creationId xmlns:a16="http://schemas.microsoft.com/office/drawing/2014/main" id="{5C338663-FB8D-1EF6-B065-66E431EFA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925" y="5370049"/>
            <a:ext cx="655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" name="Line 44">
            <a:extLst>
              <a:ext uri="{FF2B5EF4-FFF2-40B4-BE49-F238E27FC236}">
                <a16:creationId xmlns:a16="http://schemas.microsoft.com/office/drawing/2014/main" id="{63B9FE20-D846-619E-3B56-21004E5A4C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1925" y="5370049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3" name="Line 45">
            <a:extLst>
              <a:ext uri="{FF2B5EF4-FFF2-40B4-BE49-F238E27FC236}">
                <a16:creationId xmlns:a16="http://schemas.microsoft.com/office/drawing/2014/main" id="{99C9A759-70D6-0BB3-2D6F-F917C7CC3D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25125" y="4989049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4" name="Text Box 46">
            <a:extLst>
              <a:ext uri="{FF2B5EF4-FFF2-40B4-BE49-F238E27FC236}">
                <a16:creationId xmlns:a16="http://schemas.microsoft.com/office/drawing/2014/main" id="{E81A289E-64E4-6D0A-FDC8-C0E066764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091" y="563086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</a:lstStyle>
          <a:p>
            <a:r>
              <a:rPr lang="en-US" altLang="zh-TW" dirty="0"/>
              <a:t> Target Code</a:t>
            </a:r>
          </a:p>
        </p:txBody>
      </p:sp>
      <p:sp>
        <p:nvSpPr>
          <p:cNvPr id="35" name="Line 47">
            <a:extLst>
              <a:ext uri="{FF2B5EF4-FFF2-40B4-BE49-F238E27FC236}">
                <a16:creationId xmlns:a16="http://schemas.microsoft.com/office/drawing/2014/main" id="{C0E7EC1D-9666-830C-4F09-160A0855C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6125" y="5006512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" name="Line 49">
            <a:extLst>
              <a:ext uri="{FF2B5EF4-FFF2-40B4-BE49-F238E27FC236}">
                <a16:creationId xmlns:a16="http://schemas.microsoft.com/office/drawing/2014/main" id="{ABA7F38C-9EAD-3FE1-E94A-FAAE41B07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475" y="4214349"/>
            <a:ext cx="7921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7" name="Line 51">
            <a:extLst>
              <a:ext uri="{FF2B5EF4-FFF2-40B4-BE49-F238E27FC236}">
                <a16:creationId xmlns:a16="http://schemas.microsoft.com/office/drawing/2014/main" id="{7F77FE3F-FEFC-F4E9-A673-4CA21611E1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864775" y="4214349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8" name="Line 52">
            <a:extLst>
              <a:ext uri="{FF2B5EF4-FFF2-40B4-BE49-F238E27FC236}">
                <a16:creationId xmlns:a16="http://schemas.microsoft.com/office/drawing/2014/main" id="{8B0422FB-9344-427E-6BB6-781882120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2113" y="4214349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9" name="Line 54">
            <a:extLst>
              <a:ext uri="{FF2B5EF4-FFF2-40B4-BE49-F238E27FC236}">
                <a16:creationId xmlns:a16="http://schemas.microsoft.com/office/drawing/2014/main" id="{1EA23AD4-C47F-42B4-36CB-2141C3ED163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96125" y="2703049"/>
            <a:ext cx="71438" cy="1428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3929578-94B4-2E7E-38C8-DFB689FDAF35}"/>
              </a:ext>
            </a:extLst>
          </p:cNvPr>
          <p:cNvSpPr txBox="1"/>
          <p:nvPr/>
        </p:nvSpPr>
        <p:spPr>
          <a:xfrm>
            <a:off x="2723277" y="2263868"/>
            <a:ext cx="344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Source code (Stream of chars) </a:t>
            </a:r>
          </a:p>
        </p:txBody>
      </p:sp>
    </p:spTree>
    <p:extLst>
      <p:ext uri="{BB962C8B-B14F-4D97-AF65-F5344CB8AC3E}">
        <p14:creationId xmlns:p14="http://schemas.microsoft.com/office/powerpoint/2010/main" val="1320231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870E45-C49D-0717-221B-283A7C46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Compiler Structure (continued)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C7437B-4E1A-E8F2-C6BC-76985A3F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56988F-766E-3FCD-413F-CD185F79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914" y="2808856"/>
            <a:ext cx="2438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3200">
                <a:latin typeface="Times New Roman" panose="02020603050405020304" pitchFamily="18" charset="0"/>
              </a:rPr>
              <a:t>Literal Table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F60E36-72FD-125E-230D-9D09C7D5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114" y="3951856"/>
            <a:ext cx="2438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zh-TW" altLang="zh-TW" sz="3200">
              <a:latin typeface="Times New Roman" panose="02020603050405020304" pitchFamily="18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64B84A3-415D-AE46-8AAC-0214CF89E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114" y="5094856"/>
            <a:ext cx="2438400" cy="533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3200">
                <a:latin typeface="Times New Roman" panose="02020603050405020304" pitchFamily="18" charset="0"/>
              </a:rPr>
              <a:t>Error Handler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9AD22B68-E200-049C-C28F-962AD38A8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739" y="3951856"/>
            <a:ext cx="3333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zh-TW" altLang="zh-TW" sz="3200">
              <a:latin typeface="Times New Roman" panose="02020603050405020304" pitchFamily="18" charset="0"/>
            </a:endParaRP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A0A65EDC-15B7-ADAF-0D98-0CE61CE7E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0314" y="3647056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endParaRPr lang="zh-TW" altLang="zh-TW" sz="2400">
              <a:latin typeface="Times New Roman" panose="02020603050405020304" pitchFamily="18" charset="0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42EEB24A-C4A5-7C02-01EA-0D665B0B2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114" y="3874069"/>
            <a:ext cx="24749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TW" sz="3200">
                <a:latin typeface="Times New Roman" panose="02020603050405020304" pitchFamily="18" charset="0"/>
              </a:rPr>
              <a:t>Symbol Table</a:t>
            </a: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A70DD5AB-A4A1-6EA1-19ED-AE389E0347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1114" y="3113656"/>
            <a:ext cx="1066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6B66CF78-2659-F2CF-1937-D369A35E2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114" y="4332856"/>
            <a:ext cx="1143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08DA4F34-518D-040F-6637-6C228F128E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1114" y="4332856"/>
            <a:ext cx="11430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BF26F6B-A1EB-5AE5-D0DE-784E51012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5314" y="2885056"/>
            <a:ext cx="685800" cy="3048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C</a:t>
            </a:r>
          </a:p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O</a:t>
            </a:r>
          </a:p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M</a:t>
            </a:r>
          </a:p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P</a:t>
            </a:r>
          </a:p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I</a:t>
            </a:r>
          </a:p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L</a:t>
            </a:r>
          </a:p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E</a:t>
            </a:r>
          </a:p>
          <a:p>
            <a:pPr algn="ctr" eaLnBrk="0" hangingPunct="0"/>
            <a:r>
              <a:rPr lang="en-US" altLang="zh-TW" sz="2400">
                <a:latin typeface="Times New Roman" panose="02020603050405020304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4228390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1" name="Straight Connector 12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2" name="Picture 5" descr="Computer script on a screen">
            <a:extLst>
              <a:ext uri="{FF2B5EF4-FFF2-40B4-BE49-F238E27FC236}">
                <a16:creationId xmlns:a16="http://schemas.microsoft.com/office/drawing/2014/main" id="{06C13CB9-36AE-4F55-336B-EFC599215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" r="41194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919CD2-BDA8-4C03-9455-0EBFB3901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/>
              <a:t>Preprocessor (or Character handler )</a:t>
            </a:r>
            <a:endParaRPr lang="zh-TW" altLang="en-US"/>
          </a:p>
        </p:txBody>
      </p:sp>
      <p:sp>
        <p:nvSpPr>
          <p:cNvPr id="73" name="內容版面配置區 2">
            <a:extLst>
              <a:ext uri="{FF2B5EF4-FFF2-40B4-BE49-F238E27FC236}">
                <a16:creationId xmlns:a16="http://schemas.microsoft.com/office/drawing/2014/main" id="{22DB2BB9-3470-3BB2-B63B-6D7FFF04D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1400" dirty="0"/>
              <a:t>throw away the comments</a:t>
            </a:r>
          </a:p>
          <a:p>
            <a:pPr>
              <a:lnSpc>
                <a:spcPct val="100000"/>
              </a:lnSpc>
            </a:pPr>
            <a:r>
              <a:rPr lang="en-US" altLang="zh-TW" sz="1400" dirty="0"/>
              <a:t>compress multiple blank characters</a:t>
            </a:r>
          </a:p>
          <a:p>
            <a:pPr>
              <a:lnSpc>
                <a:spcPct val="100000"/>
              </a:lnSpc>
            </a:pPr>
            <a:r>
              <a:rPr lang="en-US" altLang="zh-TW" sz="1400" dirty="0"/>
              <a:t>include files (include nested files) </a:t>
            </a:r>
          </a:p>
          <a:p>
            <a:pPr>
              <a:lnSpc>
                <a:spcPct val="100000"/>
              </a:lnSpc>
            </a:pPr>
            <a:r>
              <a:rPr lang="en-US" altLang="zh-TW" sz="1400" dirty="0"/>
              <a:t>perform macro expansions (nested macro expansion)</a:t>
            </a:r>
            <a:br>
              <a:rPr lang="en-US" altLang="zh-TW" sz="1400" dirty="0"/>
            </a:br>
            <a:r>
              <a:rPr lang="en-US" altLang="zh-TW" sz="1400" dirty="0"/>
              <a:t>- a macro facility is a text replacement capability (two aspects: definition &amp; use).</a:t>
            </a:r>
            <a:br>
              <a:rPr lang="en-US" altLang="zh-TW" sz="1400" dirty="0"/>
            </a:br>
            <a:r>
              <a:rPr lang="en-US" altLang="zh-TW" sz="1400" dirty="0"/>
              <a:t>- a macro statement will be expanded into a set of programming language statements or other macro.</a:t>
            </a:r>
          </a:p>
          <a:p>
            <a:pPr>
              <a:lnSpc>
                <a:spcPct val="100000"/>
              </a:lnSpc>
            </a:pPr>
            <a:r>
              <a:rPr lang="en-US" altLang="zh-TW" sz="1400" dirty="0"/>
              <a:t>compiler option (conditional compilation)</a:t>
            </a:r>
            <a:br>
              <a:rPr lang="en-US" altLang="zh-TW" sz="1400" dirty="0"/>
            </a:br>
            <a:r>
              <a:rPr lang="en-US" altLang="zh-TW" sz="1400" dirty="0"/>
              <a:t>(These jobs may be conducted by lexical analyzer.)</a:t>
            </a:r>
          </a:p>
          <a:p>
            <a:pPr>
              <a:lnSpc>
                <a:spcPct val="100000"/>
              </a:lnSpc>
            </a:pPr>
            <a:endParaRPr lang="zh-TW" altLang="en-US" sz="1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543C7E-7584-EAD3-90E9-8D0ACAC8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811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9" name="Group 12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ight Triangle 45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F4E235B9-B50A-D6D4-7B2E-4FA6E9F3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891" y="725951"/>
            <a:ext cx="4916971" cy="1442463"/>
          </a:xfrm>
        </p:spPr>
        <p:txBody>
          <a:bodyPr>
            <a:normAutofit/>
          </a:bodyPr>
          <a:lstStyle/>
          <a:p>
            <a:r>
              <a:rPr lang="en-US" altLang="zh-TW" dirty="0"/>
              <a:t>Scanner (Lexical Analyzer)</a:t>
            </a:r>
            <a:endParaRPr lang="zh-TW" altLang="en-US" dirty="0"/>
          </a:p>
        </p:txBody>
      </p:sp>
      <p:sp>
        <p:nvSpPr>
          <p:cNvPr id="51" name="內容版面配置區 2">
            <a:extLst>
              <a:ext uri="{FF2B5EF4-FFF2-40B4-BE49-F238E27FC236}">
                <a16:creationId xmlns:a16="http://schemas.microsoft.com/office/drawing/2014/main" id="{A1916CD3-E44C-0A57-C762-DA368E57A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2891" y="2340130"/>
            <a:ext cx="4916971" cy="3803271"/>
          </a:xfrm>
        </p:spPr>
        <p:txBody>
          <a:bodyPr>
            <a:normAutofit/>
          </a:bodyPr>
          <a:lstStyle/>
          <a:p>
            <a:r>
              <a:rPr lang="en-US" altLang="zh-TW" dirty="0"/>
              <a:t>To identify lexical (</a:t>
            </a:r>
            <a:r>
              <a:rPr lang="zh-TW" altLang="en-US" dirty="0"/>
              <a:t>語彙</a:t>
            </a:r>
            <a:r>
              <a:rPr lang="en-US" altLang="zh-TW" dirty="0"/>
              <a:t>) structure</a:t>
            </a:r>
          </a:p>
          <a:p>
            <a:r>
              <a:rPr lang="en-US" altLang="zh-TW" dirty="0"/>
              <a:t>Input: a stream of chars; </a:t>
            </a:r>
          </a:p>
          <a:p>
            <a:r>
              <a:rPr lang="en-US" altLang="zh-TW" dirty="0"/>
              <a:t>Output: a stream of tokens.</a:t>
            </a:r>
          </a:p>
          <a:p>
            <a:r>
              <a:rPr lang="en-US" altLang="zh-TW" dirty="0"/>
              <a:t>A scanner may also enter identifiers into the symbol table and enter literals into literal table. (literals include numeric constants such as 3.1415926535 and quoted strings such as “Hello, world!”).</a:t>
            </a:r>
          </a:p>
          <a:p>
            <a:endParaRPr lang="zh-TW" altLang="en-US" dirty="0"/>
          </a:p>
        </p:txBody>
      </p:sp>
      <p:pic>
        <p:nvPicPr>
          <p:cNvPr id="52" name="Graphic 7" descr="溪流">
            <a:extLst>
              <a:ext uri="{FF2B5EF4-FFF2-40B4-BE49-F238E27FC236}">
                <a16:creationId xmlns:a16="http://schemas.microsoft.com/office/drawing/2014/main" id="{84096A7F-943F-F5BA-9329-18AC4B0D1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78" y="1235909"/>
            <a:ext cx="4412205" cy="441220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6B77FA-CF8E-3E31-15AE-3F0ADD8C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5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Assignments (40%)</a:t>
            </a:r>
          </a:p>
          <a:p>
            <a:r>
              <a:rPr lang="en-US" altLang="zh-TW" dirty="0"/>
              <a:t>Quizzes (20%)</a:t>
            </a:r>
          </a:p>
          <a:p>
            <a:r>
              <a:rPr lang="en-US" altLang="zh-TW" dirty="0"/>
              <a:t>Mid-term Exam (20%)</a:t>
            </a:r>
          </a:p>
          <a:p>
            <a:r>
              <a:rPr lang="en-US" altLang="zh-TW" dirty="0"/>
              <a:t>Final Exam (20%)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1971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8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1" name="Group 10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64C57CD-E2FE-42DA-9FD0-523C9A37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387118"/>
          </a:xfrm>
        </p:spPr>
        <p:txBody>
          <a:bodyPr>
            <a:normAutofit/>
          </a:bodyPr>
          <a:lstStyle/>
          <a:p>
            <a:r>
              <a:rPr lang="en-US" altLang="zh-TW"/>
              <a:t>An Example:  a[index] = 4 + 2 ;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780CE4-1534-F95F-14A2-B10993F48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548" y="2340129"/>
            <a:ext cx="8817702" cy="3836833"/>
          </a:xfrm>
        </p:spPr>
        <p:txBody>
          <a:bodyPr>
            <a:normAutofit/>
          </a:bodyPr>
          <a:lstStyle/>
          <a:p>
            <a:r>
              <a:rPr lang="en-US" altLang="zh-TW" dirty="0"/>
              <a:t>(1) Output of the Scanner :</a:t>
            </a:r>
            <a:br>
              <a:rPr lang="en-US" altLang="zh-TW" dirty="0"/>
            </a:br>
            <a:r>
              <a:rPr lang="en-US" altLang="zh-TW" dirty="0"/>
              <a:t>a             ===&gt;       identifier</a:t>
            </a:r>
            <a:br>
              <a:rPr lang="en-US" altLang="zh-TW" dirty="0"/>
            </a:br>
            <a:r>
              <a:rPr lang="en-US" altLang="zh-TW" dirty="0"/>
              <a:t>[              ===&gt;       left bracket</a:t>
            </a:r>
            <a:br>
              <a:rPr lang="en-US" altLang="zh-TW" dirty="0"/>
            </a:br>
            <a:r>
              <a:rPr lang="en-US" altLang="zh-TW" dirty="0"/>
              <a:t>index      ===&gt;       identifier</a:t>
            </a:r>
            <a:br>
              <a:rPr lang="en-US" altLang="zh-TW" dirty="0"/>
            </a:br>
            <a:r>
              <a:rPr lang="en-US" altLang="zh-TW" dirty="0"/>
              <a:t>]              ===&gt;       right bracket</a:t>
            </a:r>
            <a:br>
              <a:rPr lang="en-US" altLang="zh-TW" dirty="0"/>
            </a:br>
            <a:r>
              <a:rPr lang="en-US" altLang="zh-TW" dirty="0"/>
              <a:t>=             ===&gt;       assignment</a:t>
            </a:r>
            <a:br>
              <a:rPr lang="en-US" altLang="zh-TW" dirty="0"/>
            </a:br>
            <a:r>
              <a:rPr lang="en-US" altLang="zh-TW" dirty="0"/>
              <a:t>4             ===&gt;       number</a:t>
            </a:r>
            <a:br>
              <a:rPr lang="en-US" altLang="zh-TW" dirty="0"/>
            </a:br>
            <a:r>
              <a:rPr lang="en-US" altLang="zh-TW" dirty="0"/>
              <a:t>+             ===&gt;       plus sign</a:t>
            </a:r>
            <a:br>
              <a:rPr lang="en-US" altLang="zh-TW" dirty="0"/>
            </a:br>
            <a:r>
              <a:rPr lang="en-US" altLang="zh-TW" dirty="0"/>
              <a:t>2             ===&gt;       number</a:t>
            </a:r>
            <a:br>
              <a:rPr lang="en-US" altLang="zh-TW" dirty="0"/>
            </a:br>
            <a:r>
              <a:rPr lang="en-US" altLang="zh-TW" dirty="0"/>
              <a:t>;              ===&gt;       semicolon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4C6738-C61C-81EF-4DDD-2C2BF892C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2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66D5CF-8668-4F7F-284A-A013E7D0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How tokens (string of chars) are formed from underlying character set?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A746E-56D5-6C13-B4BC-B28D091C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F431DCAD-6674-0CF5-1A3E-AD0FF128B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773652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25910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D1FEA2-AFB3-4160-AD46-30A80729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4AF8D4-8E5C-4E3A-999F-1FE86654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A8BE230-DCEC-4180-B5D3-EA65C4A3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034248-80AA-4C75-A898-0CBAF23E7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7431FC-0100-44D0-999E-3EF9B361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71491DF-0796-4A80-B724-6CAAD85E5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3FFC75-C94A-4427-85D1-26F0028AC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F1554D-792C-4554-B623-F99A47B1B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371075-9273-4FF4-A45B-606B94306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844A38F-298C-477B-8764-0A32E50DD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F78CA47-3A09-4651-B57D-690F14C78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CB69771-B806-4E29-834E-E0BBE273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7EE3C0-1B82-43F3-AF55-5D1D6FBF47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898DA7-BA6E-4B4C-8139-596D59F48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121E84-2FAA-4948-B3B3-F1FE69ED8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1C2C1AC-3864-47AA-B22A-D350A3A04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FADCA4-3AD3-4D6C-81B7-259F20359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D515CD-A4F0-4B0A-B6BB-11A2774F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B97DD1-8D17-426C-BC2A-B34FE58368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5865967-B063-41EC-85BC-A5CF90367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BC63DB2-5B99-42B5-9B7F-826B0BD876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B694AB-9FC1-4857-A6CD-1FEC6D183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42AE103-97D9-407D-BCE0-9FA475661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0AC9FC-9BF1-4F78-B0F9-4E024D0C6D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C77E885-6F2C-4E94-88DF-7E6BEF98A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62840B5-21D6-4B05-802E-549F1A92A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21055F-E4D5-474F-B6C7-C44BC1244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49B031-FD8F-422C-AA54-9FB482600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AF843B0-2A4F-4989-8B91-BDB7FECE7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0BC5B75-FAF9-427D-BD65-D37C1BF97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0BFA052-2C6E-4F70-BF95-50DAC0649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DD7C7F8-6562-470D-B38E-21F56B2AB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6C7B2A1-F80D-4F4A-88E1-5FFB02B70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AA2BC59-928B-43C3-B9E7-D77D4F3EE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95947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1E702BE-7E58-41F3-6496-9370AC449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10325000" cy="1387118"/>
          </a:xfrm>
        </p:spPr>
        <p:txBody>
          <a:bodyPr>
            <a:normAutofit/>
          </a:bodyPr>
          <a:lstStyle/>
          <a:p>
            <a:r>
              <a:rPr lang="en-US" altLang="zh-TW"/>
              <a:t>Parser (Syntax Analyzer)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EEFA99-8A2B-1A3E-0963-DE7E29D5D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548" y="2340129"/>
            <a:ext cx="8817702" cy="3836833"/>
          </a:xfrm>
        </p:spPr>
        <p:txBody>
          <a:bodyPr>
            <a:normAutofit/>
          </a:bodyPr>
          <a:lstStyle/>
          <a:p>
            <a:r>
              <a:rPr lang="en-US" altLang="zh-TW" dirty="0"/>
              <a:t>To identify syntax structure</a:t>
            </a:r>
          </a:p>
          <a:p>
            <a:pPr lvl="1"/>
            <a:r>
              <a:rPr lang="en-US" altLang="zh-TW" sz="2000" dirty="0"/>
              <a:t>Input: a stream of tokens </a:t>
            </a:r>
          </a:p>
          <a:p>
            <a:pPr lvl="1"/>
            <a:r>
              <a:rPr lang="en-US" altLang="zh-TW" sz="2000" dirty="0"/>
              <a:t>Output: On a logical level, some representation of a parse tree.</a:t>
            </a:r>
          </a:p>
          <a:p>
            <a:pPr lvl="1"/>
            <a:r>
              <a:rPr lang="en-US" altLang="zh-TW" sz="2000" dirty="0"/>
              <a:t>Determine how do the tokens fit together to make up the various syntax entity of a program.</a:t>
            </a:r>
            <a:br>
              <a:rPr lang="en-US" altLang="zh-TW" sz="2000" dirty="0"/>
            </a:br>
            <a:r>
              <a:rPr lang="en-US" altLang="zh-TW" sz="2000" dirty="0"/>
              <a:t>**  Most compilers do not generate a parse tree explicitly but rather go to intermediate code directly as syntax analysis takes place. </a:t>
            </a:r>
          </a:p>
          <a:p>
            <a:pPr lvl="1"/>
            <a:r>
              <a:rPr lang="en-US" altLang="zh-TW" sz="2000" dirty="0"/>
              <a:t>Usually specified via context free grammar. 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5564D1-A0EB-4447-2DD6-E5FFEAB7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26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22765-8EEB-BC0F-6297-EF457EE67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(2) Output of the parser – parse tree (logical level)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A3403B1A-3003-6914-0CFA-EF37FA29D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053799"/>
              </p:ext>
            </p:extLst>
          </p:nvPr>
        </p:nvGraphicFramePr>
        <p:xfrm>
          <a:off x="690563" y="2339975"/>
          <a:ext cx="10325100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A7EC8F-252B-07E5-E9FC-3E7311D2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33</a:t>
            </a:fld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2669AF-2FE1-E3EE-4050-B3306E9E4A6C}"/>
              </a:ext>
            </a:extLst>
          </p:cNvPr>
          <p:cNvSpPr txBox="1"/>
          <p:nvPr/>
        </p:nvSpPr>
        <p:spPr>
          <a:xfrm>
            <a:off x="7441035" y="2583809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structure names</a:t>
            </a:r>
            <a:endParaRPr lang="en-US" altLang="zh-TW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6AD3A43-B01E-54C4-FDC4-C255CF78E173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6509857" y="2533475"/>
            <a:ext cx="931178" cy="235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0D045332-97CA-EB12-71BF-4393973104E6}"/>
              </a:ext>
            </a:extLst>
          </p:cNvPr>
          <p:cNvCxnSpPr/>
          <p:nvPr/>
        </p:nvCxnSpPr>
        <p:spPr>
          <a:xfrm flipH="1">
            <a:off x="6493079" y="2768475"/>
            <a:ext cx="947956" cy="35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CA35BB3-627C-DE5A-4F42-CBA260F8062E}"/>
              </a:ext>
            </a:extLst>
          </p:cNvPr>
          <p:cNvSpPr txBox="1"/>
          <p:nvPr/>
        </p:nvSpPr>
        <p:spPr>
          <a:xfrm>
            <a:off x="5385732" y="633953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tokens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76D932B-9579-6A1A-77D8-870ACC73244B}"/>
              </a:ext>
            </a:extLst>
          </p:cNvPr>
          <p:cNvCxnSpPr>
            <a:stCxn id="13" idx="0"/>
          </p:cNvCxnSpPr>
          <p:nvPr/>
        </p:nvCxnSpPr>
        <p:spPr>
          <a:xfrm flipH="1" flipV="1">
            <a:off x="5243119" y="5895221"/>
            <a:ext cx="579592" cy="44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82FD4D4-57C0-929C-309A-46869BE3F7B1}"/>
              </a:ext>
            </a:extLst>
          </p:cNvPr>
          <p:cNvCxnSpPr>
            <a:stCxn id="13" idx="0"/>
          </p:cNvCxnSpPr>
          <p:nvPr/>
        </p:nvCxnSpPr>
        <p:spPr>
          <a:xfrm flipV="1">
            <a:off x="5822711" y="6003310"/>
            <a:ext cx="527755" cy="336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36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38447F-555B-44AE-80EA-A36498E8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Predefined context-free grammar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9E7B92F-D03D-3433-1ADF-E591C86D7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dirty="0"/>
                  <a:t>expression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/>
                  <a:t> assign-expression | subscript-expression | additive-expression</a:t>
                </a:r>
                <a:br>
                  <a:rPr lang="en-US" altLang="zh-TW" dirty="0"/>
                </a:br>
                <a:r>
                  <a:rPr lang="en-US" altLang="zh-TW" dirty="0"/>
                  <a:t>                       | identifier | number</a:t>
                </a:r>
              </a:p>
              <a:p>
                <a:r>
                  <a:rPr lang="en-US" altLang="zh-TW" dirty="0"/>
                  <a:t>assign-expression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/>
                  <a:t> expression  =  expression</a:t>
                </a:r>
              </a:p>
              <a:p>
                <a:r>
                  <a:rPr lang="en-US" altLang="zh-TW" dirty="0"/>
                  <a:t>subscript-expression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/>
                  <a:t> expression [ expression ]</a:t>
                </a:r>
              </a:p>
              <a:p>
                <a:r>
                  <a:rPr lang="en-US" altLang="zh-TW" dirty="0"/>
                  <a:t>additive-expression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TW" dirty="0"/>
                  <a:t> expression  +  expression 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9E7B92F-D03D-3433-1ADF-E591C86D7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7" t="-10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A56D1C-FF38-0517-1022-133660F8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416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47F56-82E2-8496-45BD-AFC485BC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(2)’ Output of the parser – Abstract Syntax Tree (condensed parse tree)</a:t>
            </a:r>
            <a:endParaRPr lang="zh-TW" altLang="en-US" dirty="0"/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3CDDE981-8E49-5AE6-F15B-7C1EDF959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961866"/>
              </p:ext>
            </p:extLst>
          </p:nvPr>
        </p:nvGraphicFramePr>
        <p:xfrm>
          <a:off x="690563" y="2339974"/>
          <a:ext cx="10325100" cy="4178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00605D8-CE04-BD2A-4116-84D75B0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64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FD83536-BB1C-E1FA-0284-0B1809EA4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en-US" altLang="zh-TW" dirty="0"/>
              <a:t>Semantic Analyzer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008361-BA86-F523-AB97-56034387C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r>
              <a:rPr lang="en-US" altLang="zh-TW" dirty="0"/>
              <a:t>Semantic Structure</a:t>
            </a:r>
          </a:p>
          <a:p>
            <a:pPr lvl="1"/>
            <a:r>
              <a:rPr lang="en-US" altLang="zh-TW" dirty="0"/>
              <a:t>What is the program supposed to do?</a:t>
            </a:r>
          </a:p>
          <a:p>
            <a:pPr lvl="1"/>
            <a:r>
              <a:rPr lang="en-US" altLang="zh-TW" dirty="0"/>
              <a:t>Semantics analysis can be done during syntax analysis phase or intermediate code generator phase or the final code generator.</a:t>
            </a:r>
          </a:p>
          <a:p>
            <a:pPr lvl="1"/>
            <a:r>
              <a:rPr lang="en-US" altLang="zh-TW" dirty="0"/>
              <a:t>typical static semantic features include declarations and type checking.</a:t>
            </a:r>
          </a:p>
          <a:p>
            <a:pPr lvl="1"/>
            <a:r>
              <a:rPr lang="en-US" altLang="zh-TW" dirty="0"/>
              <a:t>information (attributes) gathered can be either added to the tree as annotations or entered into the symbol table.</a:t>
            </a:r>
            <a:br>
              <a:rPr lang="en-US" altLang="zh-TW" dirty="0"/>
            </a:br>
            <a:endParaRPr lang="en-US" altLang="zh-TW" dirty="0"/>
          </a:p>
          <a:p>
            <a:endParaRPr lang="zh-TW" altLang="en-US" dirty="0"/>
          </a:p>
        </p:txBody>
      </p:sp>
      <p:pic>
        <p:nvPicPr>
          <p:cNvPr id="8" name="Graphic 7" descr="資料流程">
            <a:extLst>
              <a:ext uri="{FF2B5EF4-FFF2-40B4-BE49-F238E27FC236}">
                <a16:creationId xmlns:a16="http://schemas.microsoft.com/office/drawing/2014/main" id="{DBB4724C-464F-EF78-C701-EAF158A68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9DDCF0-9ED6-2C61-8D39-D4E42736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84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405D6-0B87-9298-DE7F-1543BAEF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(3) Output of the semantic analyzer – annotated  AST</a:t>
            </a: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A393DF52-1376-F474-77C6-B608DA302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5007239"/>
              </p:ext>
            </p:extLst>
          </p:nvPr>
        </p:nvGraphicFramePr>
        <p:xfrm>
          <a:off x="690563" y="2339975"/>
          <a:ext cx="10325100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6FC2DD-6FE6-51DD-0AC1-9B618236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37</a:t>
            </a:fld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8A3B4C-2127-5D08-A67C-BF3C1E173E60}"/>
              </a:ext>
            </a:extLst>
          </p:cNvPr>
          <p:cNvSpPr txBox="1"/>
          <p:nvPr/>
        </p:nvSpPr>
        <p:spPr>
          <a:xfrm>
            <a:off x="1748758" y="6022714"/>
            <a:ext cx="269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array of integer </a:t>
            </a:r>
            <a:r>
              <a:rPr lang="en-US" altLang="zh-TW" dirty="0"/>
              <a:t>with subscripts from a range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15F3D99-9C45-03EF-EE68-A5D3083D99FF}"/>
              </a:ext>
            </a:extLst>
          </p:cNvPr>
          <p:cNvSpPr txBox="1"/>
          <p:nvPr/>
        </p:nvSpPr>
        <p:spPr>
          <a:xfrm>
            <a:off x="4490027" y="604957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integer</a:t>
            </a:r>
            <a:endParaRPr lang="zh-TW" altLang="en-US" u="sng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FFDE94F-1B7A-2943-B043-13A1CF082AA6}"/>
              </a:ext>
            </a:extLst>
          </p:cNvPr>
          <p:cNvSpPr txBox="1"/>
          <p:nvPr/>
        </p:nvSpPr>
        <p:spPr>
          <a:xfrm>
            <a:off x="6297652" y="6031204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integer</a:t>
            </a:r>
            <a:endParaRPr lang="zh-TW" altLang="en-US" u="sng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6650EE-4358-56DE-13C7-150D59DA4F60}"/>
              </a:ext>
            </a:extLst>
          </p:cNvPr>
          <p:cNvSpPr txBox="1"/>
          <p:nvPr/>
        </p:nvSpPr>
        <p:spPr>
          <a:xfrm>
            <a:off x="8134958" y="601175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integer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4189943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10C2BE8-B139-A7AC-F0E5-295EEB6D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(3) Output of the semantic analyzer (cont’d)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11B4FC-247E-008E-4240-90A6BE391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38</a:t>
            </a:fld>
            <a:endParaRPr lang="en-US"/>
          </a:p>
        </p:txBody>
      </p:sp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DAE2A617-193D-8490-6C44-402600D20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272289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1579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345C4D-8153-6F4B-D2CC-B283C09A2B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47" name="Flowchart: Document 46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9B6279-2645-D81F-E02A-45744B56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2"/>
            <a:ext cx="4225893" cy="307725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3800" dirty="0"/>
              <a:t>The time ratio for scanning, parsing, and semantic processing is 30:25:45.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CE7607-45E5-D8CA-3F0F-796E1D5F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39</a:t>
            </a:fld>
            <a:endParaRPr lang="en-US">
              <a:solidFill>
                <a:srgbClr val="FFFFFF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8972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30AE44-F54A-FF6A-3B66-AA0617BD5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altLang="zh-TW"/>
              <a:t>Course Material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DF78D8-DD02-C59C-E431-B74D69D1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Crafting a Compiler</a:t>
            </a:r>
            <a:r>
              <a:rPr lang="en-US" altLang="zh-TW" dirty="0"/>
              <a:t>, Fischer, </a:t>
            </a:r>
            <a:r>
              <a:rPr lang="en-US" altLang="zh-TW" dirty="0" err="1"/>
              <a:t>Cytron</a:t>
            </a:r>
            <a:r>
              <a:rPr lang="en-US" altLang="zh-TW" dirty="0"/>
              <a:t>, and LeBlanc, 0138017859</a:t>
            </a:r>
            <a:endParaRPr lang="zh-TW" altLang="en-US" dirty="0"/>
          </a:p>
        </p:txBody>
      </p:sp>
      <p:pic>
        <p:nvPicPr>
          <p:cNvPr id="1026" name="Picture 2" descr="Crafting a Compiler (IE-Paperback)">
            <a:extLst>
              <a:ext uri="{FF2B5EF4-FFF2-40B4-BE49-F238E27FC236}">
                <a16:creationId xmlns:a16="http://schemas.microsoft.com/office/drawing/2014/main" id="{14981C05-301B-D957-D95B-1D3DE395F5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4" r="1" b="115"/>
          <a:stretch/>
        </p:blipFill>
        <p:spPr bwMode="auto"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BDB5A8-25FA-4358-F3F5-0DECC2FD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198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AF9976A3-9324-6519-C2C3-D64D1673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746840"/>
            <a:ext cx="5402454" cy="25104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dirty="0"/>
              <a:t>Source Code Optimizer</a:t>
            </a:r>
          </a:p>
        </p:txBody>
      </p:sp>
      <p:pic>
        <p:nvPicPr>
          <p:cNvPr id="7" name="Picture 6" descr="Computer code representation.">
            <a:extLst>
              <a:ext uri="{FF2B5EF4-FFF2-40B4-BE49-F238E27FC236}">
                <a16:creationId xmlns:a16="http://schemas.microsoft.com/office/drawing/2014/main" id="{5DA57298-CE1B-2507-442C-54A33BC9D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54" r="18967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31CF56-4366-A9BB-7EAD-271C1016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8570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7405D6-0B87-9298-DE7F-1543BAEFB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(4)’ Output of  the Source Code Optimizer</a:t>
            </a:r>
            <a:endParaRPr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A393DF52-1376-F474-77C6-B608DA302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084359"/>
              </p:ext>
            </p:extLst>
          </p:nvPr>
        </p:nvGraphicFramePr>
        <p:xfrm>
          <a:off x="690563" y="2339975"/>
          <a:ext cx="10325100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6FC2DD-6FE6-51DD-0AC1-9B618236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41</a:t>
            </a:fld>
            <a:endParaRPr 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8A3B4C-2127-5D08-A67C-BF3C1E173E60}"/>
              </a:ext>
            </a:extLst>
          </p:cNvPr>
          <p:cNvSpPr txBox="1"/>
          <p:nvPr/>
        </p:nvSpPr>
        <p:spPr>
          <a:xfrm>
            <a:off x="3006058" y="5959565"/>
            <a:ext cx="2692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array of integer </a:t>
            </a:r>
            <a:r>
              <a:rPr lang="en-US" altLang="zh-TW" dirty="0"/>
              <a:t>with subscripts from a range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FFDE94F-1B7A-2943-B043-13A1CF082AA6}"/>
              </a:ext>
            </a:extLst>
          </p:cNvPr>
          <p:cNvSpPr txBox="1"/>
          <p:nvPr/>
        </p:nvSpPr>
        <p:spPr>
          <a:xfrm>
            <a:off x="5853113" y="601175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integer</a:t>
            </a:r>
            <a:endParaRPr lang="zh-TW" altLang="en-US" u="sng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F6650EE-4358-56DE-13C7-150D59DA4F60}"/>
              </a:ext>
            </a:extLst>
          </p:cNvPr>
          <p:cNvSpPr txBox="1"/>
          <p:nvPr/>
        </p:nvSpPr>
        <p:spPr>
          <a:xfrm>
            <a:off x="6991958" y="4725875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integer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368064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0355B99-3F20-F7BC-2A76-8E12DF02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/>
              <a:t>Intermediate Code Generator</a:t>
            </a:r>
            <a:endParaRPr lang="zh-TW" altLang="en-US"/>
          </a:p>
        </p:txBody>
      </p:sp>
      <p:sp>
        <p:nvSpPr>
          <p:cNvPr id="80" name="內容版面配置區 2">
            <a:extLst>
              <a:ext uri="{FF2B5EF4-FFF2-40B4-BE49-F238E27FC236}">
                <a16:creationId xmlns:a16="http://schemas.microsoft.com/office/drawing/2014/main" id="{555AC80E-8FC9-48A3-8554-DFC50DE67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Transform the parse tree (logical level) into an intermediate language representation, e.g., three address code:  A = B  op  C    ( op is a binary operator)</a:t>
            </a:r>
          </a:p>
          <a:p>
            <a:pPr>
              <a:lnSpc>
                <a:spcPct val="100000"/>
              </a:lnSpc>
            </a:pPr>
            <a:r>
              <a:rPr lang="en-US" altLang="zh-TW" dirty="0"/>
              <a:t>Difference between intermediate code and assembly code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Specify the registers to be used for each  operation in assembly code</a:t>
            </a:r>
          </a:p>
          <a:p>
            <a:pPr lvl="1">
              <a:lnSpc>
                <a:spcPct val="100000"/>
              </a:lnSpc>
            </a:pPr>
            <a:r>
              <a:rPr lang="en-US" altLang="zh-TW" dirty="0"/>
              <a:t>Actually intermediate code can be represented as any internal representation such as the syntax tree.</a:t>
            </a:r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pic>
        <p:nvPicPr>
          <p:cNvPr id="8" name="Graphic 7" descr="Web Design">
            <a:extLst>
              <a:ext uri="{FF2B5EF4-FFF2-40B4-BE49-F238E27FC236}">
                <a16:creationId xmlns:a16="http://schemas.microsoft.com/office/drawing/2014/main" id="{503E8C8C-A282-567D-A389-69BADCC40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CF8146-FC37-DCF6-116A-DAA54489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661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0C3331-8FD6-C411-7E4F-5AA779B9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(4) Output of the intermediate code generator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71B14C-814D-592B-9D15-2F07A1151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intermediate code (three address code, two address code, P-code, etc.)</a:t>
            </a:r>
          </a:p>
          <a:p>
            <a:r>
              <a:rPr lang="en-US" altLang="zh-TW" dirty="0"/>
              <a:t>Three address code</a:t>
            </a:r>
          </a:p>
          <a:p>
            <a:r>
              <a:rPr lang="en-US" altLang="zh-TW" dirty="0"/>
              <a:t>temp = 6                                                            a [ index ]  = 6 </a:t>
            </a:r>
          </a:p>
          <a:p>
            <a:r>
              <a:rPr lang="en-US" altLang="zh-TW" dirty="0"/>
              <a:t>a [ index ] = temp                                            </a:t>
            </a:r>
          </a:p>
          <a:p>
            <a:r>
              <a:rPr lang="en-US" altLang="zh-TW" dirty="0"/>
              <a:t>                    Quadruple: (in implementation)   </a:t>
            </a:r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C352FE-FF9F-BD3F-842E-E471C179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43</a:t>
            </a:fld>
            <a:endParaRPr lang="en-US"/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389BA62B-E04F-2357-638D-915A0388FA3F}"/>
              </a:ext>
            </a:extLst>
          </p:cNvPr>
          <p:cNvGrpSpPr/>
          <p:nvPr/>
        </p:nvGrpSpPr>
        <p:grpSpPr>
          <a:xfrm>
            <a:off x="822325" y="3609975"/>
            <a:ext cx="8702675" cy="3276600"/>
            <a:chOff x="822325" y="3581400"/>
            <a:chExt cx="8702675" cy="3276600"/>
          </a:xfrm>
        </p:grpSpPr>
        <p:sp>
          <p:nvSpPr>
            <p:cNvPr id="79" name="Line 1033">
              <a:extLst>
                <a:ext uri="{FF2B5EF4-FFF2-40B4-BE49-F238E27FC236}">
                  <a16:creationId xmlns:a16="http://schemas.microsoft.com/office/drawing/2014/main" id="{B8E89331-38B1-CEC5-30B1-9360260B9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775" y="4805362"/>
              <a:ext cx="36718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0" name="Line 1034">
              <a:extLst>
                <a:ext uri="{FF2B5EF4-FFF2-40B4-BE49-F238E27FC236}">
                  <a16:creationId xmlns:a16="http://schemas.microsoft.com/office/drawing/2014/main" id="{F442299E-614A-6CE1-FBE3-246DFB362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775" y="5813425"/>
              <a:ext cx="36718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1" name="Line 1035">
              <a:extLst>
                <a:ext uri="{FF2B5EF4-FFF2-40B4-BE49-F238E27FC236}">
                  <a16:creationId xmlns:a16="http://schemas.microsoft.com/office/drawing/2014/main" id="{250C94EC-A932-E111-BA57-7CB603BE7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775" y="4805362"/>
              <a:ext cx="0" cy="1511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Line 1038">
              <a:extLst>
                <a:ext uri="{FF2B5EF4-FFF2-40B4-BE49-F238E27FC236}">
                  <a16:creationId xmlns:a16="http://schemas.microsoft.com/office/drawing/2014/main" id="{5D10DA9D-144D-9407-BBD7-D5E5914DB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4375" y="4805362"/>
              <a:ext cx="0" cy="1511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Line 1040">
              <a:extLst>
                <a:ext uri="{FF2B5EF4-FFF2-40B4-BE49-F238E27FC236}">
                  <a16:creationId xmlns:a16="http://schemas.microsoft.com/office/drawing/2014/main" id="{4DA96110-C376-6382-8314-97F14139C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4805362"/>
              <a:ext cx="0" cy="1511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" name="Line 1041">
              <a:extLst>
                <a:ext uri="{FF2B5EF4-FFF2-40B4-BE49-F238E27FC236}">
                  <a16:creationId xmlns:a16="http://schemas.microsoft.com/office/drawing/2014/main" id="{1F356FD1-5B5E-D35D-AA3F-BA8E663E5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6038" y="4805362"/>
              <a:ext cx="0" cy="1511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" name="Line 1042">
              <a:extLst>
                <a:ext uri="{FF2B5EF4-FFF2-40B4-BE49-F238E27FC236}">
                  <a16:creationId xmlns:a16="http://schemas.microsoft.com/office/drawing/2014/main" id="{EE90420D-6A79-2E11-89D9-73833F2D4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2663" y="4805362"/>
              <a:ext cx="0" cy="1511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" name="Line 1043">
              <a:extLst>
                <a:ext uri="{FF2B5EF4-FFF2-40B4-BE49-F238E27FC236}">
                  <a16:creationId xmlns:a16="http://schemas.microsoft.com/office/drawing/2014/main" id="{9D4C7342-AB8E-909D-77BE-B9D0E35FE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90775" y="5308600"/>
              <a:ext cx="36718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" name="Text Box 1044">
              <a:extLst>
                <a:ext uri="{FF2B5EF4-FFF2-40B4-BE49-F238E27FC236}">
                  <a16:creationId xmlns:a16="http://schemas.microsoft.com/office/drawing/2014/main" id="{6BEF03FF-8AE5-BE1D-ADA5-9843CD681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6038" y="4948237"/>
              <a:ext cx="4524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88" name="Text Box 1045">
              <a:extLst>
                <a:ext uri="{FF2B5EF4-FFF2-40B4-BE49-F238E27FC236}">
                  <a16:creationId xmlns:a16="http://schemas.microsoft.com/office/drawing/2014/main" id="{7965599F-6F02-680C-A821-85B30B9C7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5063" y="4794250"/>
              <a:ext cx="6334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2400">
                  <a:latin typeface="Times New Roman" panose="02020603050405020304" pitchFamily="18" charset="0"/>
                </a:rPr>
                <a:t>   =</a:t>
              </a:r>
            </a:p>
          </p:txBody>
        </p:sp>
        <p:sp>
          <p:nvSpPr>
            <p:cNvPr id="89" name="Text Box 1046">
              <a:extLst>
                <a:ext uri="{FF2B5EF4-FFF2-40B4-BE49-F238E27FC236}">
                  <a16:creationId xmlns:a16="http://schemas.microsoft.com/office/drawing/2014/main" id="{26F7891F-277F-D1BD-D123-E2036F68D4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3650" y="5308600"/>
              <a:ext cx="5619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2400">
                  <a:latin typeface="Times New Roman" panose="02020603050405020304" pitchFamily="18" charset="0"/>
                </a:rPr>
                <a:t>[]=</a:t>
              </a:r>
            </a:p>
          </p:txBody>
        </p:sp>
        <p:sp>
          <p:nvSpPr>
            <p:cNvPr id="90" name="Text Box 1047">
              <a:extLst>
                <a:ext uri="{FF2B5EF4-FFF2-40B4-BE49-F238E27FC236}">
                  <a16:creationId xmlns:a16="http://schemas.microsoft.com/office/drawing/2014/main" id="{7E1295EF-D896-D59C-FE21-FF736EFAD8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838" y="5308600"/>
              <a:ext cx="5746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2400">
                  <a:latin typeface="Times New Roman" panose="02020603050405020304" pitchFamily="18" charset="0"/>
                </a:rPr>
                <a:t> a</a:t>
              </a:r>
            </a:p>
          </p:txBody>
        </p:sp>
        <p:sp>
          <p:nvSpPr>
            <p:cNvPr id="91" name="Text Box 1048">
              <a:extLst>
                <a:ext uri="{FF2B5EF4-FFF2-40B4-BE49-F238E27FC236}">
                  <a16:creationId xmlns:a16="http://schemas.microsoft.com/office/drawing/2014/main" id="{2140CCCD-17E3-5CE3-4F2D-4F2B5EDA92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5308600"/>
              <a:ext cx="920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TW" sz="2400">
                  <a:latin typeface="Times New Roman" panose="02020603050405020304" pitchFamily="18" charset="0"/>
                </a:rPr>
                <a:t>index</a:t>
              </a:r>
            </a:p>
          </p:txBody>
        </p:sp>
        <p:sp>
          <p:nvSpPr>
            <p:cNvPr id="92" name="Text Box 1049">
              <a:extLst>
                <a:ext uri="{FF2B5EF4-FFF2-40B4-BE49-F238E27FC236}">
                  <a16:creationId xmlns:a16="http://schemas.microsoft.com/office/drawing/2014/main" id="{BCBE32A4-8808-D205-1A16-AD24D4F67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9063" y="5308600"/>
              <a:ext cx="7921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anose="02020603050405020304" pitchFamily="18" charset="0"/>
                </a:rPr>
                <a:t>temp</a:t>
              </a:r>
            </a:p>
          </p:txBody>
        </p:sp>
        <p:sp>
          <p:nvSpPr>
            <p:cNvPr id="93" name="Text Box 1050">
              <a:extLst>
                <a:ext uri="{FF2B5EF4-FFF2-40B4-BE49-F238E27FC236}">
                  <a16:creationId xmlns:a16="http://schemas.microsoft.com/office/drawing/2014/main" id="{6DE51CF6-C956-90FA-4094-14A7146CA9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200" y="4805362"/>
              <a:ext cx="7921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sz="2400" dirty="0">
                  <a:latin typeface="Times New Roman" panose="02020603050405020304" pitchFamily="18" charset="0"/>
                </a:rPr>
                <a:t>temp</a:t>
              </a:r>
            </a:p>
          </p:txBody>
        </p:sp>
        <p:sp>
          <p:nvSpPr>
            <p:cNvPr id="94" name="Text Box 1051">
              <a:extLst>
                <a:ext uri="{FF2B5EF4-FFF2-40B4-BE49-F238E27FC236}">
                  <a16:creationId xmlns:a16="http://schemas.microsoft.com/office/drawing/2014/main" id="{BEEF3FC6-8B52-AA14-64D1-CEF20A883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1938" y="4805362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95" name="Text Box 1052">
              <a:extLst>
                <a:ext uri="{FF2B5EF4-FFF2-40B4-BE49-F238E27FC236}">
                  <a16:creationId xmlns:a16="http://schemas.microsoft.com/office/drawing/2014/main" id="{1AC72F97-BE00-277D-6E86-262E14488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7750" y="4373562"/>
              <a:ext cx="9461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anose="02020603050405020304" pitchFamily="18" charset="0"/>
                </a:rPr>
                <a:t>operator</a:t>
              </a:r>
            </a:p>
          </p:txBody>
        </p:sp>
        <p:sp>
          <p:nvSpPr>
            <p:cNvPr id="96" name="Line 1053">
              <a:extLst>
                <a:ext uri="{FF2B5EF4-FFF2-40B4-BE49-F238E27FC236}">
                  <a16:creationId xmlns:a16="http://schemas.microsoft.com/office/drawing/2014/main" id="{C2F2E91E-813C-CC04-F5AF-3C0680E57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805362"/>
              <a:ext cx="2160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7" name="Line 1054">
              <a:extLst>
                <a:ext uri="{FF2B5EF4-FFF2-40B4-BE49-F238E27FC236}">
                  <a16:creationId xmlns:a16="http://schemas.microsoft.com/office/drawing/2014/main" id="{F084EE41-5FF7-76BA-D874-F1E998D70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308600"/>
              <a:ext cx="21605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8" name="Line 1055">
              <a:extLst>
                <a:ext uri="{FF2B5EF4-FFF2-40B4-BE49-F238E27FC236}">
                  <a16:creationId xmlns:a16="http://schemas.microsoft.com/office/drawing/2014/main" id="{0216B3C2-1ED9-7750-2C48-C61CE8DA8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5813425"/>
              <a:ext cx="2162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9" name="Line 1056">
              <a:extLst>
                <a:ext uri="{FF2B5EF4-FFF2-40B4-BE49-F238E27FC236}">
                  <a16:creationId xmlns:a16="http://schemas.microsoft.com/office/drawing/2014/main" id="{143D3E0E-4AD9-8125-3D44-DB91D8EB7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4805362"/>
              <a:ext cx="0" cy="1511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0" name="Line 1057">
              <a:extLst>
                <a:ext uri="{FF2B5EF4-FFF2-40B4-BE49-F238E27FC236}">
                  <a16:creationId xmlns:a16="http://schemas.microsoft.com/office/drawing/2014/main" id="{6DAA12FB-B088-9AD8-7056-CC724168A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58063" y="4805362"/>
              <a:ext cx="0" cy="1511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1" name="Line 1058">
              <a:extLst>
                <a:ext uri="{FF2B5EF4-FFF2-40B4-BE49-F238E27FC236}">
                  <a16:creationId xmlns:a16="http://schemas.microsoft.com/office/drawing/2014/main" id="{0FCFCF61-AF74-1D28-5E5F-2675B4B983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4325" y="4805362"/>
              <a:ext cx="0" cy="1511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" name="Line 1059">
              <a:extLst>
                <a:ext uri="{FF2B5EF4-FFF2-40B4-BE49-F238E27FC236}">
                  <a16:creationId xmlns:a16="http://schemas.microsoft.com/office/drawing/2014/main" id="{3D4FD81F-5F70-0121-4CF2-E15BD2FBBE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9150" y="4805362"/>
              <a:ext cx="0" cy="1511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" name="Line 1060">
              <a:extLst>
                <a:ext uri="{FF2B5EF4-FFF2-40B4-BE49-F238E27FC236}">
                  <a16:creationId xmlns:a16="http://schemas.microsoft.com/office/drawing/2014/main" id="{282EE952-3091-CAF3-FAF8-AD172CF6F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2388" y="4805362"/>
              <a:ext cx="0" cy="1511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" name="Text Box 1061">
              <a:extLst>
                <a:ext uri="{FF2B5EF4-FFF2-40B4-BE49-F238E27FC236}">
                  <a16:creationId xmlns:a16="http://schemas.microsoft.com/office/drawing/2014/main" id="{3653BFCD-9BED-55BF-B00D-ACB3964DB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4825" y="4802187"/>
              <a:ext cx="4905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 8</a:t>
              </a:r>
            </a:p>
          </p:txBody>
        </p:sp>
        <p:sp>
          <p:nvSpPr>
            <p:cNvPr id="105" name="Text Box 1062">
              <a:extLst>
                <a:ext uri="{FF2B5EF4-FFF2-40B4-BE49-F238E27FC236}">
                  <a16:creationId xmlns:a16="http://schemas.microsoft.com/office/drawing/2014/main" id="{BEFE6983-17A6-0A36-DE82-209125733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4825" y="5357812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06" name="Text Box 1063">
              <a:extLst>
                <a:ext uri="{FF2B5EF4-FFF2-40B4-BE49-F238E27FC236}">
                  <a16:creationId xmlns:a16="http://schemas.microsoft.com/office/drawing/2014/main" id="{B8661315-72AB-FC62-3C4C-BA1643876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31088" y="4805362"/>
              <a:ext cx="4889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sz="200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107" name="Text Box 1064">
              <a:extLst>
                <a:ext uri="{FF2B5EF4-FFF2-40B4-BE49-F238E27FC236}">
                  <a16:creationId xmlns:a16="http://schemas.microsoft.com/office/drawing/2014/main" id="{14239BD9-339C-5779-6E25-F19D553621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0450" y="5378450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08" name="Text Box 1065">
              <a:extLst>
                <a:ext uri="{FF2B5EF4-FFF2-40B4-BE49-F238E27FC236}">
                  <a16:creationId xmlns:a16="http://schemas.microsoft.com/office/drawing/2014/main" id="{8CD2515B-ED29-EEB0-532F-E6E1BF72CC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9150" y="4805362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Times New Roman" panose="02020603050405020304" pitchFamily="18" charset="0"/>
                </a:rPr>
                <a:t>#6</a:t>
              </a:r>
            </a:p>
          </p:txBody>
        </p:sp>
        <p:sp>
          <p:nvSpPr>
            <p:cNvPr id="109" name="Text Box 1066">
              <a:extLst>
                <a:ext uri="{FF2B5EF4-FFF2-40B4-BE49-F238E27FC236}">
                  <a16:creationId xmlns:a16="http://schemas.microsoft.com/office/drawing/2014/main" id="{B9C3C502-D06A-038F-4539-0D2FE526D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4325" y="5381625"/>
              <a:ext cx="5048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sz="2000">
                  <a:latin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110" name="Text Box 1067">
              <a:extLst>
                <a:ext uri="{FF2B5EF4-FFF2-40B4-BE49-F238E27FC236}">
                  <a16:creationId xmlns:a16="http://schemas.microsoft.com/office/drawing/2014/main" id="{6BB6701E-6A2F-697F-AF09-43D18D37B0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39150" y="5381625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111" name="Text Box 1068">
              <a:extLst>
                <a:ext uri="{FF2B5EF4-FFF2-40B4-BE49-F238E27FC236}">
                  <a16:creationId xmlns:a16="http://schemas.microsoft.com/office/drawing/2014/main" id="{40F8E6C2-DBFA-BADD-C4C1-8336358EF5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838" y="6389687"/>
              <a:ext cx="13668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anose="02020603050405020304" pitchFamily="18" charset="0"/>
                </a:rPr>
                <a:t>( logical )</a:t>
              </a:r>
            </a:p>
          </p:txBody>
        </p:sp>
        <p:sp>
          <p:nvSpPr>
            <p:cNvPr id="112" name="Text Box 1069">
              <a:extLst>
                <a:ext uri="{FF2B5EF4-FFF2-40B4-BE49-F238E27FC236}">
                  <a16:creationId xmlns:a16="http://schemas.microsoft.com/office/drawing/2014/main" id="{ABA1C0DB-0E22-4F17-D075-D9944C21C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8063" y="6389687"/>
              <a:ext cx="13160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anose="02020603050405020304" pitchFamily="18" charset="0"/>
                </a:rPr>
                <a:t>( reality )</a:t>
              </a:r>
            </a:p>
          </p:txBody>
        </p:sp>
        <p:sp>
          <p:nvSpPr>
            <p:cNvPr id="113" name="Line 1070">
              <a:extLst>
                <a:ext uri="{FF2B5EF4-FFF2-40B4-BE49-F238E27FC236}">
                  <a16:creationId xmlns:a16="http://schemas.microsoft.com/office/drawing/2014/main" id="{1180DFEB-E6C4-C522-FCAB-5E0396C48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78563" y="5597525"/>
              <a:ext cx="358775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4" name="Line 1071">
              <a:extLst>
                <a:ext uri="{FF2B5EF4-FFF2-40B4-BE49-F238E27FC236}">
                  <a16:creationId xmlns:a16="http://schemas.microsoft.com/office/drawing/2014/main" id="{42C316CA-D976-25D9-B132-481A7D96D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4325" y="3581400"/>
              <a:ext cx="1584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5" name="Line 1072">
              <a:extLst>
                <a:ext uri="{FF2B5EF4-FFF2-40B4-BE49-F238E27FC236}">
                  <a16:creationId xmlns:a16="http://schemas.microsoft.com/office/drawing/2014/main" id="{085FDFF8-3669-1B16-869F-576188B0A6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4325" y="3940175"/>
              <a:ext cx="1584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6" name="Line 1073">
              <a:extLst>
                <a:ext uri="{FF2B5EF4-FFF2-40B4-BE49-F238E27FC236}">
                  <a16:creationId xmlns:a16="http://schemas.microsoft.com/office/drawing/2014/main" id="{027E5A7C-BC7E-F861-1A99-F637F0483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4325" y="4300537"/>
              <a:ext cx="15843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7" name="Line 1074">
              <a:extLst>
                <a:ext uri="{FF2B5EF4-FFF2-40B4-BE49-F238E27FC236}">
                  <a16:creationId xmlns:a16="http://schemas.microsoft.com/office/drawing/2014/main" id="{D1894E2B-D4DD-F03A-2031-7A14130A68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34325" y="3581400"/>
              <a:ext cx="0" cy="86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8" name="Line 1075">
              <a:extLst>
                <a:ext uri="{FF2B5EF4-FFF2-40B4-BE49-F238E27FC236}">
                  <a16:creationId xmlns:a16="http://schemas.microsoft.com/office/drawing/2014/main" id="{57F7A809-AB20-F711-B7D3-35EBF7C2DE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6125" y="3581400"/>
              <a:ext cx="0" cy="86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9" name="Line 1076">
              <a:extLst>
                <a:ext uri="{FF2B5EF4-FFF2-40B4-BE49-F238E27FC236}">
                  <a16:creationId xmlns:a16="http://schemas.microsoft.com/office/drawing/2014/main" id="{FD781EEF-A4B5-A811-FC08-A8F6AC0933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26488" y="3581400"/>
              <a:ext cx="0" cy="935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0" name="Line 1077">
              <a:extLst>
                <a:ext uri="{FF2B5EF4-FFF2-40B4-BE49-F238E27FC236}">
                  <a16:creationId xmlns:a16="http://schemas.microsoft.com/office/drawing/2014/main" id="{D45ADDD9-42E3-EE1E-02B8-D90517B1D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8288" y="3581400"/>
              <a:ext cx="0" cy="935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1" name="Line 1078">
              <a:extLst>
                <a:ext uri="{FF2B5EF4-FFF2-40B4-BE49-F238E27FC236}">
                  <a16:creationId xmlns:a16="http://schemas.microsoft.com/office/drawing/2014/main" id="{D362243D-C68C-F7DD-CC89-FEF26D7FF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18650" y="3581400"/>
              <a:ext cx="0" cy="935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2" name="Text Box 1079">
              <a:extLst>
                <a:ext uri="{FF2B5EF4-FFF2-40B4-BE49-F238E27FC236}">
                  <a16:creationId xmlns:a16="http://schemas.microsoft.com/office/drawing/2014/main" id="{4F181E04-9CFE-834F-38EE-0EB381C1B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4325" y="3581400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solidFill>
                    <a:schemeClr val="hlink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23" name="Text Box 1080">
              <a:extLst>
                <a:ext uri="{FF2B5EF4-FFF2-40B4-BE49-F238E27FC236}">
                  <a16:creationId xmlns:a16="http://schemas.microsoft.com/office/drawing/2014/main" id="{661A2121-6FF8-BFF6-F145-6F2A890957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4688" y="3581400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24" name="Text Box 1081">
              <a:extLst>
                <a:ext uri="{FF2B5EF4-FFF2-40B4-BE49-F238E27FC236}">
                  <a16:creationId xmlns:a16="http://schemas.microsoft.com/office/drawing/2014/main" id="{373931C2-0413-CD65-75C6-5A09AD8E3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6488" y="3581400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125" name="Text Box 1082">
              <a:extLst>
                <a:ext uri="{FF2B5EF4-FFF2-40B4-BE49-F238E27FC236}">
                  <a16:creationId xmlns:a16="http://schemas.microsoft.com/office/drawing/2014/main" id="{B3827A72-77D1-D13D-E0D5-807FDC692C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6850" y="3581400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Times New Roman" panose="02020603050405020304" pitchFamily="18" charset="0"/>
                </a:rPr>
                <a:t>#6</a:t>
              </a:r>
            </a:p>
          </p:txBody>
        </p:sp>
        <p:sp>
          <p:nvSpPr>
            <p:cNvPr id="126" name="Line 1083">
              <a:extLst>
                <a:ext uri="{FF2B5EF4-FFF2-40B4-BE49-F238E27FC236}">
                  <a16:creationId xmlns:a16="http://schemas.microsoft.com/office/drawing/2014/main" id="{DAC76F95-2385-A368-E140-808D8031C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8288" y="5524500"/>
              <a:ext cx="21590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7" name="Line 1084">
              <a:extLst>
                <a:ext uri="{FF2B5EF4-FFF2-40B4-BE49-F238E27FC236}">
                  <a16:creationId xmlns:a16="http://schemas.microsoft.com/office/drawing/2014/main" id="{021BDCB3-80BA-E1EC-26CF-7C5226A5F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74188" y="4732337"/>
              <a:ext cx="0" cy="79216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8" name="Line 1085">
              <a:extLst>
                <a:ext uri="{FF2B5EF4-FFF2-40B4-BE49-F238E27FC236}">
                  <a16:creationId xmlns:a16="http://schemas.microsoft.com/office/drawing/2014/main" id="{4BF8224E-3F3F-EDB8-5E66-B8BD3B86A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688" y="4805362"/>
              <a:ext cx="647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29" name="Line 1086">
              <a:extLst>
                <a:ext uri="{FF2B5EF4-FFF2-40B4-BE49-F238E27FC236}">
                  <a16:creationId xmlns:a16="http://schemas.microsoft.com/office/drawing/2014/main" id="{EBA6D122-E3A1-C337-1EBC-1732099FC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688" y="4516437"/>
              <a:ext cx="0" cy="2016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0" name="Line 1087">
              <a:extLst>
                <a:ext uri="{FF2B5EF4-FFF2-40B4-BE49-F238E27FC236}">
                  <a16:creationId xmlns:a16="http://schemas.microsoft.com/office/drawing/2014/main" id="{1E5EB62C-F304-497C-91C0-DE9B15A32C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688" y="5165725"/>
              <a:ext cx="647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1" name="Line 1088">
              <a:extLst>
                <a:ext uri="{FF2B5EF4-FFF2-40B4-BE49-F238E27FC236}">
                  <a16:creationId xmlns:a16="http://schemas.microsoft.com/office/drawing/2014/main" id="{B1214059-9642-56FD-7607-885BDAF4E3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688" y="5524500"/>
              <a:ext cx="647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2" name="Line 1089">
              <a:extLst>
                <a:ext uri="{FF2B5EF4-FFF2-40B4-BE49-F238E27FC236}">
                  <a16:creationId xmlns:a16="http://schemas.microsoft.com/office/drawing/2014/main" id="{5BC96C83-1A0E-AABE-A0F7-771F8C39A7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688" y="5884862"/>
              <a:ext cx="647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3" name="Line 1090">
              <a:extLst>
                <a:ext uri="{FF2B5EF4-FFF2-40B4-BE49-F238E27FC236}">
                  <a16:creationId xmlns:a16="http://schemas.microsoft.com/office/drawing/2014/main" id="{5B7CB537-0A70-30E0-EC53-8CD4B0DEB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7388" y="4516437"/>
              <a:ext cx="0" cy="2016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34" name="Text Box 1091">
              <a:extLst>
                <a:ext uri="{FF2B5EF4-FFF2-40B4-BE49-F238E27FC236}">
                  <a16:creationId xmlns:a16="http://schemas.microsoft.com/office/drawing/2014/main" id="{6099DE87-D7E5-141F-2C3F-C17CF4BD78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150" y="4445000"/>
              <a:ext cx="2968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35" name="Text Box 1092">
              <a:extLst>
                <a:ext uri="{FF2B5EF4-FFF2-40B4-BE49-F238E27FC236}">
                  <a16:creationId xmlns:a16="http://schemas.microsoft.com/office/drawing/2014/main" id="{FCC5EB21-6138-7F9B-EC97-EC36F13DF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8250" y="5092700"/>
              <a:ext cx="7477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sz="2000">
                  <a:latin typeface="Times New Roman" panose="02020603050405020304" pitchFamily="18" charset="0"/>
                </a:rPr>
                <a:t>index</a:t>
              </a:r>
            </a:p>
          </p:txBody>
        </p:sp>
        <p:sp>
          <p:nvSpPr>
            <p:cNvPr id="136" name="Text Box 1093">
              <a:extLst>
                <a:ext uri="{FF2B5EF4-FFF2-40B4-BE49-F238E27FC236}">
                  <a16:creationId xmlns:a16="http://schemas.microsoft.com/office/drawing/2014/main" id="{428BB202-B54C-FBBA-0639-B0915200AD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638" y="5810250"/>
              <a:ext cx="690562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Times New Roman" panose="02020603050405020304" pitchFamily="18" charset="0"/>
                </a:rPr>
                <a:t>temp</a:t>
              </a:r>
            </a:p>
          </p:txBody>
        </p:sp>
        <p:sp>
          <p:nvSpPr>
            <p:cNvPr id="137" name="Text Box 1094">
              <a:extLst>
                <a:ext uri="{FF2B5EF4-FFF2-40B4-BE49-F238E27FC236}">
                  <a16:creationId xmlns:a16="http://schemas.microsoft.com/office/drawing/2014/main" id="{211DDA23-CCD9-14EA-E3D9-DC216610E4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325" y="4394200"/>
              <a:ext cx="41592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endParaRPr lang="zh-TW" altLang="zh-TW" sz="2400">
                <a:latin typeface="Times New Roman" panose="02020603050405020304" pitchFamily="18" charset="0"/>
              </a:endParaRPr>
            </a:p>
          </p:txBody>
        </p:sp>
        <p:sp>
          <p:nvSpPr>
            <p:cNvPr id="138" name="Text Box 1095">
              <a:extLst>
                <a:ext uri="{FF2B5EF4-FFF2-40B4-BE49-F238E27FC236}">
                  <a16:creationId xmlns:a16="http://schemas.microsoft.com/office/drawing/2014/main" id="{284C0AC0-BC09-E2E2-78F1-01A055579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4445000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Times New Roman" panose="02020603050405020304" pitchFamily="18" charset="0"/>
                </a:rPr>
                <a:t>15</a:t>
              </a:r>
            </a:p>
          </p:txBody>
        </p:sp>
        <p:sp>
          <p:nvSpPr>
            <p:cNvPr id="139" name="Text Box 1096">
              <a:extLst>
                <a:ext uri="{FF2B5EF4-FFF2-40B4-BE49-F238E27FC236}">
                  <a16:creationId xmlns:a16="http://schemas.microsoft.com/office/drawing/2014/main" id="{53808CEE-4BB6-6B57-1EF0-58022A822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4589462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anose="02020603050405020304" pitchFamily="18" charset="0"/>
                </a:rPr>
                <a:t> .</a:t>
              </a:r>
            </a:p>
          </p:txBody>
        </p:sp>
        <p:sp>
          <p:nvSpPr>
            <p:cNvPr id="140" name="Text Box 1097">
              <a:extLst>
                <a:ext uri="{FF2B5EF4-FFF2-40B4-BE49-F238E27FC236}">
                  <a16:creationId xmlns:a16="http://schemas.microsoft.com/office/drawing/2014/main" id="{88060C8D-B8E6-49AB-1DC0-67C74093F5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713" y="4752975"/>
              <a:ext cx="260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41" name="Text Box 1098">
              <a:extLst>
                <a:ext uri="{FF2B5EF4-FFF2-40B4-BE49-F238E27FC236}">
                  <a16:creationId xmlns:a16="http://schemas.microsoft.com/office/drawing/2014/main" id="{86C748F5-17EA-CB89-EE1D-95BB6020C2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5165725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142" name="Text Box 1099">
              <a:extLst>
                <a:ext uri="{FF2B5EF4-FFF2-40B4-BE49-F238E27FC236}">
                  <a16:creationId xmlns:a16="http://schemas.microsoft.com/office/drawing/2014/main" id="{5BEA623A-4272-2222-D5AF-33DAFE2B1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713" y="5329237"/>
              <a:ext cx="260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43" name="Text Box 1100">
              <a:extLst>
                <a:ext uri="{FF2B5EF4-FFF2-40B4-BE49-F238E27FC236}">
                  <a16:creationId xmlns:a16="http://schemas.microsoft.com/office/drawing/2014/main" id="{1B286302-376B-CD25-A972-E7F306FF2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1713" y="5473700"/>
              <a:ext cx="260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40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144" name="Text Box 1101">
              <a:extLst>
                <a:ext uri="{FF2B5EF4-FFF2-40B4-BE49-F238E27FC236}">
                  <a16:creationId xmlns:a16="http://schemas.microsoft.com/office/drawing/2014/main" id="{9F3C1E28-A7DC-CFFE-D7C8-94450017D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5810250"/>
              <a:ext cx="4683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TW" sz="2000">
                  <a:latin typeface="Times New Roman" panose="02020603050405020304" pitchFamily="18" charset="0"/>
                </a:rPr>
                <a:t>33</a:t>
              </a:r>
            </a:p>
          </p:txBody>
        </p:sp>
        <p:sp>
          <p:nvSpPr>
            <p:cNvPr id="145" name="Line 1102">
              <a:extLst>
                <a:ext uri="{FF2B5EF4-FFF2-40B4-BE49-F238E27FC236}">
                  <a16:creationId xmlns:a16="http://schemas.microsoft.com/office/drawing/2014/main" id="{BF02C2DD-6C50-ED28-A7B7-607E1D9595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9688" y="6245225"/>
              <a:ext cx="6477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6" name="Text Box 1103">
              <a:extLst>
                <a:ext uri="{FF2B5EF4-FFF2-40B4-BE49-F238E27FC236}">
                  <a16:creationId xmlns:a16="http://schemas.microsoft.com/office/drawing/2014/main" id="{2157EA5E-BE77-A233-845E-F8A19EC14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6461125"/>
              <a:ext cx="16541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 sz="2000">
                  <a:latin typeface="Times New Roman" panose="02020603050405020304" pitchFamily="18" charset="0"/>
                </a:rPr>
                <a:t>(symbol table)</a:t>
              </a:r>
            </a:p>
          </p:txBody>
        </p:sp>
        <p:sp>
          <p:nvSpPr>
            <p:cNvPr id="147" name="Line 1104">
              <a:extLst>
                <a:ext uri="{FF2B5EF4-FFF2-40B4-BE49-F238E27FC236}">
                  <a16:creationId xmlns:a16="http://schemas.microsoft.com/office/drawing/2014/main" id="{4B1703FE-8308-0C03-5155-C353EB835A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7119" y="3725862"/>
              <a:ext cx="215900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8" name="Line 1105">
              <a:extLst>
                <a:ext uri="{FF2B5EF4-FFF2-40B4-BE49-F238E27FC236}">
                  <a16:creationId xmlns:a16="http://schemas.microsoft.com/office/drawing/2014/main" id="{ED1DC3B1-038D-7FC1-09C1-CA1F627154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10475" y="3646330"/>
              <a:ext cx="215900" cy="2873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9" name="Text Box 1106">
              <a:extLst>
                <a:ext uri="{FF2B5EF4-FFF2-40B4-BE49-F238E27FC236}">
                  <a16:creationId xmlns:a16="http://schemas.microsoft.com/office/drawing/2014/main" id="{EC7CACEE-9DD3-DF55-9337-D8CFAB022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938" y="4373562"/>
              <a:ext cx="1035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anose="02020603050405020304" pitchFamily="18" charset="0"/>
                </a:rPr>
                <a:t>location1</a:t>
              </a:r>
            </a:p>
          </p:txBody>
        </p:sp>
        <p:sp>
          <p:nvSpPr>
            <p:cNvPr id="150" name="Text Box 1107">
              <a:extLst>
                <a:ext uri="{FF2B5EF4-FFF2-40B4-BE49-F238E27FC236}">
                  <a16:creationId xmlns:a16="http://schemas.microsoft.com/office/drawing/2014/main" id="{0F809029-FBDC-081B-8169-1FCA64FC8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7975" y="4373562"/>
              <a:ext cx="1035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anose="02020603050405020304" pitchFamily="18" charset="0"/>
                </a:rPr>
                <a:t>location2</a:t>
              </a:r>
            </a:p>
          </p:txBody>
        </p:sp>
        <p:sp>
          <p:nvSpPr>
            <p:cNvPr id="151" name="Text Box 1108">
              <a:extLst>
                <a:ext uri="{FF2B5EF4-FFF2-40B4-BE49-F238E27FC236}">
                  <a16:creationId xmlns:a16="http://schemas.microsoft.com/office/drawing/2014/main" id="{8AF1071E-6852-83AF-351B-61F9570DEB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4600" y="4373562"/>
              <a:ext cx="1035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TW">
                  <a:latin typeface="Times New Roman" panose="02020603050405020304" pitchFamily="18" charset="0"/>
                </a:rPr>
                <a:t>location3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2279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03F43B6-B851-9A5E-2585-0471D4CE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Advanced Code Optimizer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E43ED6-A2AD-EEC1-F21D-A9FCBC78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44</a:t>
            </a:fld>
            <a:endParaRPr lang="en-US"/>
          </a:p>
        </p:txBody>
      </p:sp>
      <p:graphicFrame>
        <p:nvGraphicFramePr>
          <p:cNvPr id="6" name="內容版面配置區 2">
            <a:extLst>
              <a:ext uri="{FF2B5EF4-FFF2-40B4-BE49-F238E27FC236}">
                <a16:creationId xmlns:a16="http://schemas.microsoft.com/office/drawing/2014/main" id="{861E8129-F7E0-7964-90BF-81AEAFA216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421482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9271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21D173-6284-4FAE-A99F-43ECD7FF2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9BF565-BBEE-48F0-A1FA-F4E6BB258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92AA7AD-BC24-422C-941E-17CA67C9E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DE6859-3F3B-4967-BE7C-4A9E51DAE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15A87A1-CACC-4A2A-B78D-D40C6B33B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779A3D-92DA-4F31-8FB7-B1C987E90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D9AF05A-8ABD-47E9-BDF0-8FE84C30C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9C4168-16CE-49DB-9A25-7046068DC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89829A5-43FD-42B2-ACDC-656339BF9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5CDD6A-F295-4FA4-9A8E-84EF71D4B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3D87361-C476-4621-86D8-7A4AAB077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B28A1C1-067C-40F1-9DBD-7A29C868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2EEEDA-3682-432F-8AF6-64C9861C4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55A0942-89D9-4008-B705-D394677DB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F9F9EC0-3407-45D7-8140-44300FDEC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80E820B-BF53-4C96-8E7F-0E84A2D0B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F916B3F-A54C-42D7-9755-BC4C33464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39EE86-1E58-4F25-A36E-6F8A0C1B4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CF943B8-9541-4EDB-BF3A-AC968A03B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382AA5E-EAE7-4589-BD66-0D5C0CA9C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38B4626-DFE3-4915-854F-62EFAA5BE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D99BF45-4212-4A91-9D80-990C7971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36D20A-9010-4C1A-9123-EBDEEB513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6DACB13-D4A4-40CD-B5C2-1668B5A8F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76C03C-90B5-4F21-869F-538C6C3FB6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2F950BD-388F-4F2D-9896-D94F81CD0A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BC3A6AC-920A-4DBD-A46A-E9ACB03BB1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8C2C64E-EFB0-4336-B5D5-4646040FD3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0760DFA-8273-42B4-BA9C-71A5B3271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BA07601-6746-4097-8AAC-604ADB050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22D8CD4-DCE3-42A2-85C2-2B5068B3C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853C3B-C174-4ACE-99E6-3A948EE04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151620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B3440EB-8D46-3779-2FC5-A71A8179E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255927"/>
            <a:ext cx="3415364" cy="4887475"/>
          </a:xfrm>
        </p:spPr>
        <p:txBody>
          <a:bodyPr anchor="t">
            <a:normAutofit/>
          </a:bodyPr>
          <a:lstStyle/>
          <a:p>
            <a:r>
              <a:rPr lang="en-US" altLang="zh-TW" dirty="0"/>
              <a:t>Induction Variable Elimination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D64EC2-5651-42D3-A6A8-660E136C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9836" y="1255926"/>
            <a:ext cx="6411085" cy="490665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/>
              <a:t>When there are two or more induction variables in a loop we have opportunity to get rid of all but one.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…..                                       …..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I = 1                                    T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Repeat                               </a:t>
            </a:r>
            <a:r>
              <a:rPr lang="en-US" altLang="zh-TW" dirty="0" err="1"/>
              <a:t>Repeat</a:t>
            </a:r>
            <a:endParaRPr lang="en-US" altLang="zh-TW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    T = 4 * I         ===&gt;               T = T + 4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    X = Y [T]                              X = Y [T]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    Prod = Prod + X                 Prod = Prod + 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    I = I + 1                            Until  T &gt; 76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Until   I &gt; 20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</a:rPr>
              <a:t>* Suppose I is not needed after the loop terminates</a:t>
            </a:r>
            <a:endParaRPr lang="en-US" altLang="zh-TW" dirty="0"/>
          </a:p>
          <a:p>
            <a:pPr>
              <a:lnSpc>
                <a:spcPct val="100000"/>
              </a:lnSpc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BFFB7E7-AA72-4AFB-C886-C682BFA8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24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749C30-62F1-BB9D-FA38-2F010686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Elimination of common expression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43B6AF-3051-C148-3634-44C810404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 = B + C + D</a:t>
            </a:r>
          </a:p>
          <a:p>
            <a:pPr marL="0" indent="0">
              <a:buNone/>
            </a:pPr>
            <a:r>
              <a:rPr lang="en-US" altLang="zh-TW" dirty="0"/>
              <a:t>E = B + C + F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might be </a:t>
            </a:r>
          </a:p>
          <a:p>
            <a:pPr marL="0" indent="0">
              <a:buNone/>
            </a:pPr>
            <a:r>
              <a:rPr lang="en-US" altLang="zh-TW" dirty="0"/>
              <a:t>  T = B + C</a:t>
            </a:r>
          </a:p>
          <a:p>
            <a:pPr marL="0" indent="0">
              <a:buNone/>
            </a:pPr>
            <a:r>
              <a:rPr lang="en-US" altLang="zh-TW" dirty="0"/>
              <a:t>  A = T + D</a:t>
            </a:r>
          </a:p>
          <a:p>
            <a:pPr marL="0" indent="0">
              <a:buNone/>
            </a:pPr>
            <a:r>
              <a:rPr lang="en-US" altLang="zh-TW" dirty="0"/>
              <a:t>  E = T + F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C849C3-575D-C0D6-C208-B5360257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61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AF9976A3-9324-6519-C2C3-D64D1673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25" y="746840"/>
            <a:ext cx="5402454" cy="25104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TW" sz="5400" dirty="0"/>
              <a:t>Code Generator</a:t>
            </a:r>
          </a:p>
        </p:txBody>
      </p:sp>
      <p:pic>
        <p:nvPicPr>
          <p:cNvPr id="7" name="Picture 6" descr="Computer code representation.">
            <a:extLst>
              <a:ext uri="{FF2B5EF4-FFF2-40B4-BE49-F238E27FC236}">
                <a16:creationId xmlns:a16="http://schemas.microsoft.com/office/drawing/2014/main" id="{5DA57298-CE1B-2507-442C-54A33BC9D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54" r="18967"/>
          <a:stretch/>
        </p:blipFill>
        <p:spPr>
          <a:xfrm>
            <a:off x="6062050" y="-1554"/>
            <a:ext cx="6120571" cy="685799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31CF56-4366-A9BB-7EAD-271C1016B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90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7339" y="-29262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5BBD93-78A7-E1B1-C357-34B7E6D1F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8653" y="725951"/>
            <a:ext cx="4927425" cy="1938525"/>
          </a:xfrm>
        </p:spPr>
        <p:txBody>
          <a:bodyPr>
            <a:normAutofit/>
          </a:bodyPr>
          <a:lstStyle/>
          <a:p>
            <a:r>
              <a:rPr lang="en-US" altLang="zh-TW" dirty="0"/>
              <a:t>(5) Output of the code generator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D1BA9-1475-A2CB-75E0-40802F080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653" y="2886116"/>
            <a:ext cx="4927425" cy="3245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900"/>
              <a:t>Mov   R0,  index        // value of index  -&gt; R0</a:t>
            </a:r>
          </a:p>
          <a:p>
            <a:pPr marL="0" indent="0">
              <a:buNone/>
            </a:pPr>
            <a:r>
              <a:rPr lang="en-US" altLang="zh-TW" sz="1900"/>
              <a:t>Mul    R0,  2               //  double value in R0</a:t>
            </a:r>
          </a:p>
          <a:p>
            <a:pPr marL="0" indent="0">
              <a:buNone/>
            </a:pPr>
            <a:r>
              <a:rPr lang="en-US" altLang="zh-TW" sz="1900"/>
              <a:t>Mov   R1,  &amp;a             //  address of a -&gt; R1</a:t>
            </a:r>
          </a:p>
          <a:p>
            <a:pPr marL="0" indent="0">
              <a:buNone/>
            </a:pPr>
            <a:r>
              <a:rPr lang="en-US" altLang="zh-TW" sz="1900"/>
              <a:t>Add    R1,  R0            //   add R0 to R1</a:t>
            </a:r>
          </a:p>
          <a:p>
            <a:pPr marL="0" indent="0">
              <a:buNone/>
            </a:pPr>
            <a:r>
              <a:rPr lang="en-US" altLang="zh-TW" sz="1900"/>
              <a:t>Mov   *R1,  6             //   constant 6 -&gt; address in R1</a:t>
            </a:r>
          </a:p>
          <a:p>
            <a:endParaRPr lang="zh-TW" altLang="en-US" sz="1900"/>
          </a:p>
        </p:txBody>
      </p:sp>
      <p:pic>
        <p:nvPicPr>
          <p:cNvPr id="6" name="Picture 5" descr="Owls bonding together">
            <a:extLst>
              <a:ext uri="{FF2B5EF4-FFF2-40B4-BE49-F238E27FC236}">
                <a16:creationId xmlns:a16="http://schemas.microsoft.com/office/drawing/2014/main" id="{8712AB08-4F71-A6DE-BEFA-73E83EAFF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33" r="20380" b="-1"/>
          <a:stretch/>
        </p:blipFill>
        <p:spPr>
          <a:xfrm>
            <a:off x="1" y="10"/>
            <a:ext cx="5854890" cy="6857990"/>
          </a:xfrm>
          <a:custGeom>
            <a:avLst/>
            <a:gdLst/>
            <a:ahLst/>
            <a:cxnLst/>
            <a:rect l="l" t="t" r="r" b="b"/>
            <a:pathLst>
              <a:path w="6036633" h="6858000">
                <a:moveTo>
                  <a:pt x="0" y="0"/>
                </a:moveTo>
                <a:lnTo>
                  <a:pt x="5782584" y="0"/>
                </a:lnTo>
                <a:lnTo>
                  <a:pt x="5847735" y="280891"/>
                </a:lnTo>
                <a:cubicBezTo>
                  <a:pt x="6512611" y="3337011"/>
                  <a:pt x="5215360" y="3533975"/>
                  <a:pt x="5130974" y="6590095"/>
                </a:cubicBezTo>
                <a:lnTo>
                  <a:pt x="512734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94FB9E4-F39F-E0B0-6F9E-6033562E2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14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9C720-DF7A-22E0-9D1A-B3BBD6C39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(Machine-dependent) Peephole Optimizer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18ADE1-6599-F7EC-F6C8-BAD45AA1F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simple but effective technique for locally improving the target code.</a:t>
            </a:r>
          </a:p>
          <a:p>
            <a:endParaRPr lang="en-US" altLang="zh-TW" dirty="0"/>
          </a:p>
          <a:p>
            <a:r>
              <a:rPr lang="en-US" altLang="zh-TW" dirty="0"/>
              <a:t>Examine a short sequence of target instruction (called peephole) and replacing these instruction by a shorter or faster sequence whenever possible.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e.g. redundant instruction elimination</a:t>
            </a:r>
            <a:br>
              <a:rPr lang="en-US" altLang="zh-TW" dirty="0"/>
            </a:br>
            <a:r>
              <a:rPr lang="en-US" altLang="zh-TW" dirty="0"/>
              <a:t>       flow-of-control optimization</a:t>
            </a:r>
            <a:br>
              <a:rPr lang="en-US" altLang="zh-TW" dirty="0"/>
            </a:br>
            <a:r>
              <a:rPr lang="en-US" altLang="zh-TW" dirty="0"/>
              <a:t>       algebraic simplification</a:t>
            </a:r>
            <a:br>
              <a:rPr lang="en-US" altLang="zh-TW" dirty="0"/>
            </a:br>
            <a:r>
              <a:rPr lang="en-US" altLang="zh-TW" dirty="0"/>
              <a:t>       use of machine idioms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3E5D69-2BC8-BB75-A0CD-898414FF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6B7A6-F33E-4942-E1C4-85B5464D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E0FE49-F006-539B-08A9-852523168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Compilers: Principles, Techniques, and Tools</a:t>
            </a:r>
            <a:r>
              <a:rPr lang="en-US" altLang="zh-TW" dirty="0"/>
              <a:t>, </a:t>
            </a:r>
            <a:r>
              <a:rPr lang="en-US" altLang="zh-TW" dirty="0" err="1"/>
              <a:t>Aho</a:t>
            </a:r>
            <a:r>
              <a:rPr lang="en-US" altLang="zh-TW" dirty="0"/>
              <a:t>, Lam, Sethi, and Ullman</a:t>
            </a:r>
            <a:endParaRPr lang="zh-TW" altLang="en-US" dirty="0"/>
          </a:p>
        </p:txBody>
      </p:sp>
      <p:pic>
        <p:nvPicPr>
          <p:cNvPr id="2050" name="Picture 2" descr="Compilers: Principles, Techniques, and Tools, 2/e (美國原版)">
            <a:extLst>
              <a:ext uri="{FF2B5EF4-FFF2-40B4-BE49-F238E27FC236}">
                <a16:creationId xmlns:a16="http://schemas.microsoft.com/office/drawing/2014/main" id="{69376A81-E177-63AD-305B-3FA19C3C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8555" y="721082"/>
            <a:ext cx="3578732" cy="54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CA8349-D85C-7355-9CAD-06DCAC91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689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487E05-C892-680F-7F06-FAC43E47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(6) Output of the peephole optimizer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34F8CF-4759-EBD9-C29B-AAD76A9CD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Mov   R0,  index         // value of index  -&gt;  R0</a:t>
            </a:r>
          </a:p>
          <a:p>
            <a:pPr marL="0" indent="0">
              <a:buNone/>
            </a:pPr>
            <a:r>
              <a:rPr lang="en-US" altLang="zh-TW" dirty="0" err="1"/>
              <a:t>Shl</a:t>
            </a:r>
            <a:r>
              <a:rPr lang="en-US" altLang="zh-TW" dirty="0"/>
              <a:t>    R0                     //  double value in R0</a:t>
            </a:r>
          </a:p>
          <a:p>
            <a:pPr marL="0" indent="0">
              <a:buNone/>
            </a:pPr>
            <a:r>
              <a:rPr lang="en-US" altLang="zh-TW" dirty="0"/>
              <a:t>Mov   &amp;a[R0],  6         //   constant 6 -&gt; address a  + R0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5CB412-0229-08AA-D3AA-77D0AAAF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170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750420EA-10F0-7AB6-0DFB-0CAFA2754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2" r="41194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9812C38-1806-47FA-19B9-EF7AF4B70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7425" cy="19385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dirty="0"/>
              <a:t>Error Handling (Detection &amp; Reporting)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334694-A330-084F-5F6E-E585B8147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1700"/>
              <a:t>An important function of the compiler.</a:t>
            </a:r>
          </a:p>
          <a:p>
            <a:pPr>
              <a:lnSpc>
                <a:spcPct val="100000"/>
              </a:lnSpc>
            </a:pPr>
            <a:r>
              <a:rPr lang="en-US" altLang="zh-TW" sz="1700"/>
              <a:t>Errors can be encountered by all of the phases of a compiler.</a:t>
            </a:r>
          </a:p>
          <a:p>
            <a:pPr>
              <a:lnSpc>
                <a:spcPct val="100000"/>
              </a:lnSpc>
            </a:pPr>
            <a:r>
              <a:rPr lang="en-US" altLang="zh-TW" sz="1700"/>
              <a:t>The error messages should be reported to allow the programmer to determine where the errors have occurred.</a:t>
            </a:r>
          </a:p>
          <a:p>
            <a:pPr>
              <a:lnSpc>
                <a:spcPct val="100000"/>
              </a:lnSpc>
            </a:pPr>
            <a:r>
              <a:rPr lang="en-US" altLang="zh-TW" sz="1700" b="1"/>
              <a:t>Once the error has been noted the compiler must modify the input to allow the latter phases can continue processing.</a:t>
            </a:r>
          </a:p>
          <a:p>
            <a:pPr>
              <a:lnSpc>
                <a:spcPct val="100000"/>
              </a:lnSpc>
            </a:pPr>
            <a:endParaRPr lang="zh-TW" altLang="en-US" sz="170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1E5513-6C02-DDE4-A341-ED4C74AB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3353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3EA04A-90DA-99C7-6ACB-4607656B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33D864D-6F6F-A550-C79B-C906C8C1F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531297"/>
              </p:ext>
            </p:extLst>
          </p:nvPr>
        </p:nvGraphicFramePr>
        <p:xfrm>
          <a:off x="1441900" y="757766"/>
          <a:ext cx="9308200" cy="453599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654100">
                  <a:extLst>
                    <a:ext uri="{9D8B030D-6E8A-4147-A177-3AD203B41FA5}">
                      <a16:colId xmlns:a16="http://schemas.microsoft.com/office/drawing/2014/main" val="1668287968"/>
                    </a:ext>
                  </a:extLst>
                </a:gridCol>
                <a:gridCol w="4654100">
                  <a:extLst>
                    <a:ext uri="{9D8B030D-6E8A-4147-A177-3AD203B41FA5}">
                      <a16:colId xmlns:a16="http://schemas.microsoft.com/office/drawing/2014/main" val="4038520325"/>
                    </a:ext>
                  </a:extLst>
                </a:gridCol>
              </a:tblGrid>
              <a:tr h="494216">
                <a:tc>
                  <a:txBody>
                    <a:bodyPr/>
                    <a:lstStyle/>
                    <a:p>
                      <a:r>
                        <a:rPr lang="en-US" altLang="zh-TW" dirty="0"/>
                        <a:t>Phase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Example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85728"/>
                  </a:ext>
                </a:extLst>
              </a:tr>
              <a:tr h="494216">
                <a:tc>
                  <a:txBody>
                    <a:bodyPr/>
                    <a:lstStyle/>
                    <a:p>
                      <a:r>
                        <a:rPr lang="en-US" altLang="zh-TW" dirty="0"/>
                        <a:t>Lexical Analyzer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 token is misspelled.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040607"/>
                  </a:ext>
                </a:extLst>
              </a:tr>
              <a:tr h="494216">
                <a:tc>
                  <a:txBody>
                    <a:bodyPr/>
                    <a:lstStyle/>
                    <a:p>
                      <a:r>
                        <a:rPr lang="en-US" altLang="zh-TW" dirty="0"/>
                        <a:t>Syntax Analyzer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 syntax entity is unable to be inferred.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681963"/>
                  </a:ext>
                </a:extLst>
              </a:tr>
              <a:tr h="853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Semantic analyzer/Intermediate  Code 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An operator whose operands have incompatible types.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188949"/>
                  </a:ext>
                </a:extLst>
              </a:tr>
              <a:tr h="494216">
                <a:tc>
                  <a:txBody>
                    <a:bodyPr/>
                    <a:lstStyle/>
                    <a:p>
                      <a:r>
                        <a:rPr lang="en-US" altLang="zh-TW" dirty="0"/>
                        <a:t>Code Optimizer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Certain statements can never be reached.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45734"/>
                  </a:ext>
                </a:extLst>
              </a:tr>
              <a:tr h="853045">
                <a:tc>
                  <a:txBody>
                    <a:bodyPr/>
                    <a:lstStyle/>
                    <a:p>
                      <a:r>
                        <a:rPr lang="en-US" altLang="zh-TW" dirty="0"/>
                        <a:t>Code Generator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 compiler-created constant is too large to fit in a word of the target machine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78109"/>
                  </a:ext>
                </a:extLst>
              </a:tr>
              <a:tr h="853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Symbol Table Management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An identifier that has been multiply declared with contradictory attribute.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306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136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4D45BF-E397-40C0-AFE3-A4149E60E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F4CD44-7930-4EB8-9A74-8D2F9E636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268F0-44F7-4AC9-A3E6-9527C22F3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880B23C-29A4-4D11-8671-EE46FECE7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C2CF28E-44F6-4983-9729-A705B8709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B11666B-80E2-4F7D-9613-17A65CBC1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ABFAC7C-C1E8-4988-864D-3B05D3006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EE5A4C-9245-46EB-B145-8FDFBE6E1A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FEDEDB-B657-4E62-9962-28BF541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65EFAA5-5243-4FE8-819B-80D4995BB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92E633-809E-4E07-965A-F2F9EDCF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0DE1690-3F94-4C79-9357-6653BEEF1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529D5DF-1A9E-4690-B016-03FB1E72D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F8E2D2-E88C-4F73-A660-D2B76298C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37BF3BB-FE7A-410E-AA57-73485A775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0EC5EB5-F6E1-441C-AB44-799A5DF1B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D6F199F-9E76-4C7E-9DF6-20EE550DF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91704E7-976B-4FE0-9381-8EB7818E7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75603A9-61D4-4172-AF77-7A7CE408A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73C1AA7-2357-41A1-A057-FA2D44DAD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0024205-8F58-4C8D-BE50-35E40091B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37BEEA-3398-4C1B-AB48-E7173325C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5EE29AB-4E85-418B-A6D3-3E7B40185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ADE2BEB-6A23-4DFC-9A4E-E44F3CA9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ECE8D73-51C6-4818-8BD9-9202BBA0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A7AA7F-CD9D-4820-B463-7B9CFEC8E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1618CA6-513B-458C-89C1-1FE15F1F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5BACA43-902B-4444-95CB-5165D5483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A07376-1103-43DD-A6D6-D7BAF6F00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CEA8A1-BC0E-4221-B9E5-3D3C7BA26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55D27E5-DFE1-4EE8-B982-0A3922359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FD07B27-85E5-4F3B-B432-CDBDC0F6E6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B78179E-DE7D-4A30-9BDC-05D7AE2176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ight Triangle 44">
            <a:extLst>
              <a:ext uri="{FF2B5EF4-FFF2-40B4-BE49-F238E27FC236}">
                <a16:creationId xmlns:a16="http://schemas.microsoft.com/office/drawing/2014/main" id="{07E3C0EF-2D2A-42BA-B4E2-76E2B1FC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31539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65D37F3-BF79-52A3-868B-8A567617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0"/>
            <a:ext cx="3428812" cy="5436630"/>
          </a:xfrm>
        </p:spPr>
        <p:txBody>
          <a:bodyPr anchor="ctr">
            <a:normAutofit/>
          </a:bodyPr>
          <a:lstStyle/>
          <a:p>
            <a:r>
              <a:rPr lang="en-US" altLang="zh-TW" dirty="0"/>
              <a:t>Major Data Structures in a Compiler</a:t>
            </a:r>
            <a:endParaRPr lang="zh-TW" altLang="en-US" dirty="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72C5C3-3A47-17B8-B773-43F3828F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53</a:t>
            </a:fld>
            <a:endParaRPr lang="en-US"/>
          </a:p>
        </p:txBody>
      </p:sp>
      <p:graphicFrame>
        <p:nvGraphicFramePr>
          <p:cNvPr id="6" name="內容版面配置區 3">
            <a:extLst>
              <a:ext uri="{FF2B5EF4-FFF2-40B4-BE49-F238E27FC236}">
                <a16:creationId xmlns:a16="http://schemas.microsoft.com/office/drawing/2014/main" id="{6A999D44-D291-2C99-B4AA-E5101C597D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641815"/>
              </p:ext>
            </p:extLst>
          </p:nvPr>
        </p:nvGraphicFramePr>
        <p:xfrm>
          <a:off x="5103282" y="170170"/>
          <a:ext cx="6879517" cy="59732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10366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1493BB-C525-618F-470C-5F4BEF9B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88D9E-6514-99CD-F4E4-11111F5E2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44908"/>
            <a:ext cx="7812088" cy="6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889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10BF45-CB75-3374-0C96-45560CBAF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8C205B-430E-3ABD-6F21-A69B5D014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Compiler Construction - Principles and Practice</a:t>
            </a:r>
            <a:r>
              <a:rPr lang="en-US" altLang="zh-TW" dirty="0"/>
              <a:t>, Kenneth C. Louden</a:t>
            </a:r>
            <a:endParaRPr lang="zh-TW" altLang="en-US" dirty="0"/>
          </a:p>
        </p:txBody>
      </p:sp>
      <p:pic>
        <p:nvPicPr>
          <p:cNvPr id="3074" name="Picture 2" descr="Buy Compiler Construction: Principles and Practice Book Online at Low  Prices in India | Compiler Construction: Principles and Practice Reviews &amp;  Ratings - Amazon.in">
            <a:extLst>
              <a:ext uri="{FF2B5EF4-FFF2-40B4-BE49-F238E27FC236}">
                <a16:creationId xmlns:a16="http://schemas.microsoft.com/office/drawing/2014/main" id="{07824DA4-2CFF-9D8F-1E48-49039B10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7094" y="1231415"/>
            <a:ext cx="4401655" cy="440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557AC7-E8C3-01D3-19FA-370FFDCDB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8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921E1-7936-8EA4-AF75-38706A4E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r>
              <a:rPr lang="en-US" altLang="zh-TW" dirty="0"/>
              <a:t>References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06193-FB3E-1904-585D-ACD613596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Lex &amp; </a:t>
            </a:r>
            <a:r>
              <a:rPr lang="en-US" altLang="zh-TW" dirty="0" err="1">
                <a:solidFill>
                  <a:srgbClr val="FF0000"/>
                </a:solidFill>
              </a:rPr>
              <a:t>Yacc</a:t>
            </a:r>
            <a:r>
              <a:rPr lang="en-US" altLang="zh-TW" dirty="0"/>
              <a:t>, Doug Brown, John Levine, and Tony Mason</a:t>
            </a:r>
            <a:endParaRPr lang="zh-TW" altLang="en-US" dirty="0"/>
          </a:p>
        </p:txBody>
      </p:sp>
      <p:pic>
        <p:nvPicPr>
          <p:cNvPr id="4098" name="Picture 2" descr="lex &amp; yacc 電子書，作者Doug Brown - EPUB | Rakuten Kobo 台灣">
            <a:extLst>
              <a:ext uri="{FF2B5EF4-FFF2-40B4-BE49-F238E27FC236}">
                <a16:creationId xmlns:a16="http://schemas.microsoft.com/office/drawing/2014/main" id="{F0940925-51F3-1A81-6507-A65301E09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84999" y="721082"/>
            <a:ext cx="3605844" cy="54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8293AF-673A-BA86-1F2E-6806E9F2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3649" y="6215870"/>
            <a:ext cx="979151" cy="41712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0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6D39F3-C90D-444C-B7FC-04B6F1166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073990"/>
              </p:ext>
            </p:extLst>
          </p:nvPr>
        </p:nvGraphicFramePr>
        <p:xfrm>
          <a:off x="1939674" y="331253"/>
          <a:ext cx="7406640" cy="582858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40664">
                  <a:extLst>
                    <a:ext uri="{9D8B030D-6E8A-4147-A177-3AD203B41FA5}">
                      <a16:colId xmlns:a16="http://schemas.microsoft.com/office/drawing/2014/main" val="4076840471"/>
                    </a:ext>
                  </a:extLst>
                </a:gridCol>
                <a:gridCol w="6665976">
                  <a:extLst>
                    <a:ext uri="{9D8B030D-6E8A-4147-A177-3AD203B41FA5}">
                      <a16:colId xmlns:a16="http://schemas.microsoft.com/office/drawing/2014/main" val="394139808"/>
                    </a:ext>
                  </a:extLst>
                </a:gridCol>
              </a:tblGrid>
              <a:tr h="54792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日期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800" kern="0" dirty="0">
                          <a:effectLst/>
                        </a:rPr>
                        <a:t>進度說明</a:t>
                      </a:r>
                      <a:r>
                        <a:rPr lang="en-US" sz="1800" kern="0" dirty="0">
                          <a:effectLst/>
                        </a:rPr>
                        <a:t> Progress Description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25367133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2/23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and Overview</a:t>
                      </a:r>
                      <a:endParaRPr lang="zh-TW" altLang="en-US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5070401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3/1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Simple Compiler</a:t>
                      </a:r>
                      <a:endParaRPr lang="zh-TW" altLang="en-US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810929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3/8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Theory and Practice of Scanning</a:t>
                      </a:r>
                      <a:endParaRPr lang="zh-TW" altLang="en-US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1913815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3/15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Lex (HW #1) and quiz #1</a:t>
                      </a:r>
                      <a:endParaRPr lang="zh-TW" altLang="zh-TW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43542921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3/22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Grammars and Parsing</a:t>
                      </a:r>
                      <a:endParaRPr lang="zh-TW" altLang="en-US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275679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3/29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Top-Down Parsing I</a:t>
                      </a:r>
                      <a:endParaRPr lang="zh-TW" altLang="en-US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9701457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4/5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TW" altLang="en-US" sz="1800" kern="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春假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98258188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4/12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Top-Down Parsing II</a:t>
                      </a:r>
                      <a:endParaRPr lang="zh-TW" altLang="en-US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85158238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4/19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Midterm</a:t>
                      </a:r>
                      <a:endParaRPr lang="zh-TW" altLang="en-US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82923247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4/26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Bottom-Up Parsing I</a:t>
                      </a:r>
                      <a:endParaRPr lang="zh-TW" altLang="zh-TW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3372921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5/3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Bottom-Up Parsing II</a:t>
                      </a:r>
                      <a:endParaRPr lang="zh-TW" altLang="zh-TW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61879939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5/10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Yacc</a:t>
                      </a:r>
                      <a:r>
                        <a:rPr lang="en-US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(HW #2) and quiz #2</a:t>
                      </a:r>
                      <a:endParaRPr lang="zh-TW" altLang="en-US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6397676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5/17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Syntax-Directed Translation</a:t>
                      </a:r>
                      <a:endParaRPr lang="zh-TW" altLang="en-US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03262345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5/24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Intermediate Representations(HW #3)</a:t>
                      </a:r>
                      <a:endParaRPr lang="zh-TW" altLang="en-US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0294347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5/31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Generation for a Virtual Machine</a:t>
                      </a:r>
                      <a:endParaRPr lang="zh-TW" altLang="en-US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68343134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6/7</a:t>
                      </a:r>
                      <a:endParaRPr lang="zh-TW" altLang="en-US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Runtime Support, Target Code Generation</a:t>
                      </a:r>
                      <a:endParaRPr lang="zh-TW" altLang="en-US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6526836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6/14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</a:t>
                      </a:r>
                      <a:endParaRPr lang="zh-TW" altLang="en-US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69154615"/>
                  </a:ext>
                </a:extLst>
              </a:tr>
              <a:tr h="287525">
                <a:tc>
                  <a:txBody>
                    <a:bodyPr/>
                    <a:lstStyle/>
                    <a:p>
                      <a:pPr algn="ctr"/>
                      <a:r>
                        <a:rPr lang="en-US" sz="1800" kern="0" dirty="0">
                          <a:effectLst/>
                        </a:rPr>
                        <a:t>6/21</a:t>
                      </a:r>
                      <a:endParaRPr lang="zh-TW" sz="18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altLang="zh-TW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Project demo (A simple compiler)</a:t>
                      </a:r>
                      <a:endParaRPr lang="zh-TW" altLang="en-US" sz="1800" kern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8019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38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5395009-89AC-7CF2-902D-FE74B1E3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Chapter 1 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92398F3-0CA7-AEF0-F0EC-1C85ADABC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C2AD72-E2C2-0BBD-C716-C7C03DB8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2685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Custom 133">
      <a:dk1>
        <a:sysClr val="windowText" lastClr="000000"/>
      </a:dk1>
      <a:lt1>
        <a:sysClr val="window" lastClr="FFFFFF"/>
      </a:lt1>
      <a:dk2>
        <a:srgbClr val="2A2735"/>
      </a:dk2>
      <a:lt2>
        <a:srgbClr val="EEEEEE"/>
      </a:lt2>
      <a:accent1>
        <a:srgbClr val="1EBE9B"/>
      </a:accent1>
      <a:accent2>
        <a:srgbClr val="8F99BB"/>
      </a:accent2>
      <a:accent3>
        <a:srgbClr val="FD8686"/>
      </a:accent3>
      <a:accent4>
        <a:srgbClr val="A3A3C1"/>
      </a:accent4>
      <a:accent5>
        <a:srgbClr val="7162FE"/>
      </a:accent5>
      <a:accent6>
        <a:srgbClr val="E76445"/>
      </a:accent6>
      <a:hlink>
        <a:srgbClr val="EF08F7"/>
      </a:hlink>
      <a:folHlink>
        <a:srgbClr val="8477FE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15803</TotalTime>
  <Words>2392</Words>
  <Application>Microsoft Office PowerPoint</Application>
  <PresentationFormat>寬螢幕</PresentationFormat>
  <Paragraphs>505</Paragraphs>
  <Slides>54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1" baseType="lpstr">
      <vt:lpstr>Arial</vt:lpstr>
      <vt:lpstr>Calibri</vt:lpstr>
      <vt:lpstr>Cambria Math</vt:lpstr>
      <vt:lpstr>Grandview</vt:lpstr>
      <vt:lpstr>Times New Roman</vt:lpstr>
      <vt:lpstr>Wingdings</vt:lpstr>
      <vt:lpstr>CosineVTI</vt:lpstr>
      <vt:lpstr>Compiler Construction 編譯系統</vt:lpstr>
      <vt:lpstr>Definition</vt:lpstr>
      <vt:lpstr>Grading</vt:lpstr>
      <vt:lpstr>Course Material</vt:lpstr>
      <vt:lpstr>References</vt:lpstr>
      <vt:lpstr>References</vt:lpstr>
      <vt:lpstr>References</vt:lpstr>
      <vt:lpstr>PowerPoint 簡報</vt:lpstr>
      <vt:lpstr>Chapter 1 </vt:lpstr>
      <vt:lpstr>PowerPoint 簡報</vt:lpstr>
      <vt:lpstr>The progression of programming languages:</vt:lpstr>
      <vt:lpstr>Why do we need to learn compilers?</vt:lpstr>
      <vt:lpstr>Silicon compiler</vt:lpstr>
      <vt:lpstr>Programs Related to Compilers</vt:lpstr>
      <vt:lpstr>Definitions of Languages</vt:lpstr>
      <vt:lpstr>Translator</vt:lpstr>
      <vt:lpstr>Category of compilers</vt:lpstr>
      <vt:lpstr>Developing the first compiler</vt:lpstr>
      <vt:lpstr>Porting a compiler for a new machine</vt:lpstr>
      <vt:lpstr>Extending a language and developing its corresponding compiler</vt:lpstr>
      <vt:lpstr>Improving an existing compiler</vt:lpstr>
      <vt:lpstr>Interpreter</vt:lpstr>
      <vt:lpstr>A hybrid compiler</vt:lpstr>
      <vt:lpstr>The Analysis-Synthesis Model of Compilation</vt:lpstr>
      <vt:lpstr>The Front-end and Back-end Model of Compilation</vt:lpstr>
      <vt:lpstr>Compiling Process &amp; Compiler Structure</vt:lpstr>
      <vt:lpstr>Compiler Structure (continued)</vt:lpstr>
      <vt:lpstr>Preprocessor (or Character handler )</vt:lpstr>
      <vt:lpstr>Scanner (Lexical Analyzer)</vt:lpstr>
      <vt:lpstr>An Example:  a[index] = 4 + 2 ;</vt:lpstr>
      <vt:lpstr>How tokens (string of chars) are formed from underlying character set?</vt:lpstr>
      <vt:lpstr>Parser (Syntax Analyzer)</vt:lpstr>
      <vt:lpstr>(2) Output of the parser – parse tree (logical level)</vt:lpstr>
      <vt:lpstr>Predefined context-free grammar</vt:lpstr>
      <vt:lpstr>(2)’ Output of the parser – Abstract Syntax Tree (condensed parse tree)</vt:lpstr>
      <vt:lpstr>Semantic Analyzer</vt:lpstr>
      <vt:lpstr>(3) Output of the semantic analyzer – annotated  AST</vt:lpstr>
      <vt:lpstr>(3) Output of the semantic analyzer (cont’d)</vt:lpstr>
      <vt:lpstr>The time ratio for scanning, parsing, and semantic processing is 30:25:45.</vt:lpstr>
      <vt:lpstr>Source Code Optimizer</vt:lpstr>
      <vt:lpstr>(4)’ Output of  the Source Code Optimizer</vt:lpstr>
      <vt:lpstr>Intermediate Code Generator</vt:lpstr>
      <vt:lpstr>(4) Output of the intermediate code generator</vt:lpstr>
      <vt:lpstr>Advanced Code Optimizer</vt:lpstr>
      <vt:lpstr>Induction Variable Elimination </vt:lpstr>
      <vt:lpstr>Elimination of common expression</vt:lpstr>
      <vt:lpstr>Code Generator</vt:lpstr>
      <vt:lpstr>(5) Output of the code generator</vt:lpstr>
      <vt:lpstr>(Machine-dependent) Peephole Optimizer</vt:lpstr>
      <vt:lpstr>(6) Output of the peephole optimizer</vt:lpstr>
      <vt:lpstr>Error Handling (Detection &amp; Reporting)</vt:lpstr>
      <vt:lpstr>PowerPoint 簡報</vt:lpstr>
      <vt:lpstr>Major Data Structures in a Compiler</vt:lpstr>
      <vt:lpstr>PowerPoint 簡報</vt:lpstr>
    </vt:vector>
  </TitlesOfParts>
  <Company>NCKU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Construction 編譯系統</dc:title>
  <dc:creator>陳奇業</dc:creator>
  <cp:lastModifiedBy>陳奇業 Chen, Chi-Yeh</cp:lastModifiedBy>
  <cp:revision>46</cp:revision>
  <dcterms:created xsi:type="dcterms:W3CDTF">2022-10-08T08:58:42Z</dcterms:created>
  <dcterms:modified xsi:type="dcterms:W3CDTF">2024-02-29T08:05:18Z</dcterms:modified>
</cp:coreProperties>
</file>