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781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708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6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A2ED9D-CD75-4BB2-8BB1-1CE9ABB22C31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C0036E-B818-4E7C-B374-17C9E772E2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8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4FCD-6DA8-44A5-B5DA-9FBB0A30C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2d </a:t>
            </a:r>
            <a:r>
              <a:rPr lang="ko-KR" altLang="en-US" b="1" dirty="0"/>
              <a:t>게임 프로그래밍 프로젝트 </a:t>
            </a:r>
            <a:r>
              <a:rPr lang="en-US" altLang="ko-KR" b="1" dirty="0"/>
              <a:t>1</a:t>
            </a:r>
            <a:r>
              <a:rPr lang="ko-KR" altLang="en-US" b="1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9E48E-6F16-4927-AA63-DF857FF5F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2013130042 </a:t>
            </a:r>
            <a:r>
              <a:rPr lang="ko-KR" altLang="en-US" sz="2800" b="1" dirty="0"/>
              <a:t>한다은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E25B1-1EFC-4627-A4FD-C5F799723559}"/>
              </a:ext>
            </a:extLst>
          </p:cNvPr>
          <p:cNvSpPr txBox="1"/>
          <p:nvPr/>
        </p:nvSpPr>
        <p:spPr>
          <a:xfrm>
            <a:off x="2714847" y="1203251"/>
            <a:ext cx="5184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MIDNIGHT</a:t>
            </a:r>
          </a:p>
          <a:p>
            <a:r>
              <a:rPr lang="en-US" altLang="ko-KR" sz="7200" b="1" dirty="0"/>
              <a:t>WANDERERS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98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D719B-87C4-4578-9A4A-E9F9B2D2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A2573-58B7-46C6-A8FB-F8FD1B19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4400" dirty="0"/>
              <a:t>1.</a:t>
            </a:r>
            <a:r>
              <a:rPr lang="ko-KR" altLang="en-US" sz="4400" dirty="0"/>
              <a:t> 게임 컨셉</a:t>
            </a:r>
            <a:endParaRPr lang="en-US" altLang="ko-KR" sz="4400" dirty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sz="4400" dirty="0"/>
              <a:t>2. </a:t>
            </a:r>
            <a:r>
              <a:rPr lang="ko-KR" altLang="en-US" sz="4400" dirty="0"/>
              <a:t>예상 게임 실행 흐름</a:t>
            </a:r>
            <a:endParaRPr lang="en-US" altLang="ko-KR" sz="4400" dirty="0"/>
          </a:p>
          <a:p>
            <a:endParaRPr lang="en-US" altLang="ko-KR" sz="1200" dirty="0"/>
          </a:p>
          <a:p>
            <a:r>
              <a:rPr lang="en-US" altLang="ko-KR" sz="4400" dirty="0"/>
              <a:t>3. </a:t>
            </a:r>
            <a:r>
              <a:rPr lang="ko-KR" altLang="en-US" sz="4400" dirty="0"/>
              <a:t>개발 범위</a:t>
            </a:r>
            <a:endParaRPr lang="en-US" altLang="ko-KR" sz="4400" dirty="0"/>
          </a:p>
          <a:p>
            <a:endParaRPr lang="en-US" altLang="ko-KR" sz="1200" dirty="0"/>
          </a:p>
          <a:p>
            <a:r>
              <a:rPr lang="en-US" altLang="ko-KR" sz="4400" dirty="0"/>
              <a:t>4. </a:t>
            </a:r>
            <a:r>
              <a:rPr lang="ko-KR" altLang="en-US" sz="4400" dirty="0"/>
              <a:t>개발 일정</a:t>
            </a:r>
            <a:endParaRPr lang="en-US" altLang="ko-KR" sz="4400" dirty="0"/>
          </a:p>
          <a:p>
            <a:endParaRPr lang="en-US" altLang="ko-KR" sz="1200" dirty="0"/>
          </a:p>
          <a:p>
            <a:r>
              <a:rPr lang="en-US" altLang="ko-KR" sz="4400" dirty="0"/>
              <a:t>5. </a:t>
            </a:r>
            <a:r>
              <a:rPr lang="ko-KR" altLang="en-US" sz="4400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10415722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B794-0B01-4E64-AC13-91E7F8A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59DFEC-7187-4991-A78C-9FC77157B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" y="2242457"/>
            <a:ext cx="4750735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476E6-8A62-4A40-B200-08CC1DC2C81F}"/>
              </a:ext>
            </a:extLst>
          </p:cNvPr>
          <p:cNvSpPr txBox="1"/>
          <p:nvPr/>
        </p:nvSpPr>
        <p:spPr>
          <a:xfrm>
            <a:off x="6750868" y="2158139"/>
            <a:ext cx="4039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횡스크롤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런앤건</a:t>
            </a:r>
            <a:r>
              <a:rPr lang="ko-KR" altLang="en-US" sz="3200" dirty="0"/>
              <a:t> 아케이드 게임</a:t>
            </a:r>
            <a:endParaRPr lang="en-US" altLang="ko-KR" sz="3200" dirty="0"/>
          </a:p>
          <a:p>
            <a:pPr algn="ctr"/>
            <a:r>
              <a:rPr lang="en-US" altLang="ko-KR" sz="2800" b="1" dirty="0"/>
              <a:t>‘MIDNIGHT WANDERERS’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644E3-B971-45D3-9A19-32ADF9EE3BC9}"/>
              </a:ext>
            </a:extLst>
          </p:cNvPr>
          <p:cNvSpPr txBox="1"/>
          <p:nvPr/>
        </p:nvSpPr>
        <p:spPr>
          <a:xfrm>
            <a:off x="6399638" y="3550274"/>
            <a:ext cx="489320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/>
              <a:t>적의 공격을 회피하며 공격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아이템을 통한 점수 획득</a:t>
            </a:r>
            <a:r>
              <a:rPr lang="en-US" altLang="ko-KR" sz="2800" dirty="0"/>
              <a:t>,</a:t>
            </a:r>
            <a:r>
              <a:rPr lang="ko-KR" altLang="en-US" sz="2800" dirty="0"/>
              <a:t> 무기 변화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끝까지 살아남아 마지막에 출현하는   보스를 물리치면 스테이지 클리어</a:t>
            </a:r>
          </a:p>
        </p:txBody>
      </p:sp>
    </p:spTree>
    <p:extLst>
      <p:ext uri="{BB962C8B-B14F-4D97-AF65-F5344CB8AC3E}">
        <p14:creationId xmlns:p14="http://schemas.microsoft.com/office/powerpoint/2010/main" val="3634465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8C81-81B4-4D65-982B-D793875C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 게임 실행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E6E6EC-17BB-4F6F-97B1-A48E647B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1" y="2236470"/>
            <a:ext cx="3593578" cy="225479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DAFCC-5CBA-46B1-B41A-2E9B9C0FC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76" y="4221481"/>
            <a:ext cx="3657600" cy="213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E6D47-2105-4B63-9A2D-64902A737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77" y="1889760"/>
            <a:ext cx="3657600" cy="213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5E94E7-8B27-4504-B245-78482F4BCD90}"/>
              </a:ext>
            </a:extLst>
          </p:cNvPr>
          <p:cNvSpPr txBox="1"/>
          <p:nvPr/>
        </p:nvSpPr>
        <p:spPr>
          <a:xfrm>
            <a:off x="1005840" y="4616087"/>
            <a:ext cx="224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(1) </a:t>
            </a:r>
            <a:r>
              <a:rPr lang="ko-KR" altLang="en-US" sz="2300" dirty="0"/>
              <a:t>게임 시작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F92B5-FA60-43A2-9BF7-3D6B46C23834}"/>
              </a:ext>
            </a:extLst>
          </p:cNvPr>
          <p:cNvSpPr txBox="1"/>
          <p:nvPr/>
        </p:nvSpPr>
        <p:spPr>
          <a:xfrm>
            <a:off x="4720589" y="3637003"/>
            <a:ext cx="30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(2) </a:t>
            </a:r>
            <a:r>
              <a:rPr lang="ko-KR" altLang="en-US" sz="2300" dirty="0"/>
              <a:t>스토리를 설명하는 </a:t>
            </a:r>
            <a:r>
              <a:rPr lang="ko-KR" altLang="en-US" sz="2300" dirty="0" err="1"/>
              <a:t>인트로</a:t>
            </a:r>
            <a:r>
              <a:rPr lang="ko-KR" altLang="en-US" sz="2300" dirty="0"/>
              <a:t>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30AD7-D71E-4226-96CC-E2B06AF66CA3}"/>
              </a:ext>
            </a:extLst>
          </p:cNvPr>
          <p:cNvSpPr txBox="1"/>
          <p:nvPr/>
        </p:nvSpPr>
        <p:spPr>
          <a:xfrm>
            <a:off x="9478190" y="4188279"/>
            <a:ext cx="20432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(3) </a:t>
            </a:r>
            <a:r>
              <a:rPr lang="ko-KR" altLang="en-US" sz="2300" dirty="0"/>
              <a:t>게임 진행 화면</a:t>
            </a:r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C75D51D1-A580-427D-90BC-5CD592459079}"/>
              </a:ext>
            </a:extLst>
          </p:cNvPr>
          <p:cNvSpPr/>
          <p:nvPr/>
        </p:nvSpPr>
        <p:spPr>
          <a:xfrm rot="5400000">
            <a:off x="3474720" y="4800753"/>
            <a:ext cx="514350" cy="51435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D0ED63EF-8E85-43DD-A12E-B883A88951B4}"/>
              </a:ext>
            </a:extLst>
          </p:cNvPr>
          <p:cNvSpPr/>
          <p:nvPr/>
        </p:nvSpPr>
        <p:spPr>
          <a:xfrm>
            <a:off x="8406765" y="4319060"/>
            <a:ext cx="514350" cy="51435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125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FC42E-80AF-4BE5-BABB-F496D0AC2570}"/>
              </a:ext>
            </a:extLst>
          </p:cNvPr>
          <p:cNvSpPr/>
          <p:nvPr/>
        </p:nvSpPr>
        <p:spPr>
          <a:xfrm>
            <a:off x="625110" y="4193732"/>
            <a:ext cx="8050260" cy="2360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FEBEAA-3253-46B7-8997-9A17E60E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 게임 실행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A84A06-69A1-4068-9B73-BE224B012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2" t="36139" r="3563" b="17046"/>
          <a:stretch/>
        </p:blipFill>
        <p:spPr>
          <a:xfrm>
            <a:off x="735329" y="1971432"/>
            <a:ext cx="2908713" cy="1457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999E0-F02C-4FCC-A5CC-508A71155DCB}"/>
              </a:ext>
            </a:extLst>
          </p:cNvPr>
          <p:cNvSpPr txBox="1"/>
          <p:nvPr/>
        </p:nvSpPr>
        <p:spPr>
          <a:xfrm>
            <a:off x="1721737" y="3533910"/>
            <a:ext cx="882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적을 공격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AF5656-D3BD-48AB-8C81-0E0A9A9AFA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1" t="68209" r="12520" b="2932"/>
          <a:stretch/>
        </p:blipFill>
        <p:spPr>
          <a:xfrm>
            <a:off x="6803933" y="1994292"/>
            <a:ext cx="3117727" cy="1362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97AC06-9C81-41DC-B852-3B9EE87567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5" t="42747" r="16030"/>
          <a:stretch/>
        </p:blipFill>
        <p:spPr>
          <a:xfrm>
            <a:off x="4416962" y="1937142"/>
            <a:ext cx="2227678" cy="1525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7B7D1B-B5E1-4E10-B95B-B820B6FAEE20}"/>
              </a:ext>
            </a:extLst>
          </p:cNvPr>
          <p:cNvSpPr txBox="1"/>
          <p:nvPr/>
        </p:nvSpPr>
        <p:spPr>
          <a:xfrm>
            <a:off x="5530801" y="3533909"/>
            <a:ext cx="351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좌우 이동</a:t>
            </a:r>
            <a:r>
              <a:rPr lang="en-US" altLang="ko-KR" sz="2200" dirty="0"/>
              <a:t>, </a:t>
            </a:r>
            <a:r>
              <a:rPr lang="ko-KR" altLang="en-US" sz="2200" dirty="0"/>
              <a:t>점프</a:t>
            </a:r>
            <a:r>
              <a:rPr lang="en-US" altLang="ko-KR" sz="2200" dirty="0"/>
              <a:t>, </a:t>
            </a:r>
            <a:r>
              <a:rPr lang="ko-KR" altLang="en-US" sz="2200" dirty="0"/>
              <a:t>앉기 등으로 적의 공격 회피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A8A6F3-AAE3-4833-9483-6F87ECA6DE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1" t="26436" r="19379"/>
          <a:stretch/>
        </p:blipFill>
        <p:spPr>
          <a:xfrm>
            <a:off x="2766100" y="4378343"/>
            <a:ext cx="1544632" cy="19925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3FECC2-7765-4C67-A407-F43387C30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89" y="5565348"/>
            <a:ext cx="742043" cy="593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67053-BCBF-403B-A2F6-B33CF1468CBE}"/>
              </a:ext>
            </a:extLst>
          </p:cNvPr>
          <p:cNvSpPr txBox="1"/>
          <p:nvPr/>
        </p:nvSpPr>
        <p:spPr>
          <a:xfrm>
            <a:off x="5574111" y="4764332"/>
            <a:ext cx="300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아이템 획득하여 점수 얻거나 무기 변화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A7B7725-86F3-4D85-A0D2-51AC0E2AC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29" y="3709549"/>
            <a:ext cx="1920241" cy="241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18C7867-E37B-4E90-86C9-744E2A62C3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62" y="4670567"/>
            <a:ext cx="738099" cy="5866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1229F3-6897-451B-8C91-4ED34B0EF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4670567"/>
            <a:ext cx="598536" cy="6300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13AD18-81B0-48C6-B0C7-D0EE52AB3578}"/>
              </a:ext>
            </a:extLst>
          </p:cNvPr>
          <p:cNvSpPr txBox="1"/>
          <p:nvPr/>
        </p:nvSpPr>
        <p:spPr>
          <a:xfrm>
            <a:off x="9384029" y="6219441"/>
            <a:ext cx="220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보스 처치하여 스테이지 클리어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1D90033-54B8-494A-AF85-DF09E96A5E3A}"/>
              </a:ext>
            </a:extLst>
          </p:cNvPr>
          <p:cNvSpPr/>
          <p:nvPr/>
        </p:nvSpPr>
        <p:spPr>
          <a:xfrm>
            <a:off x="3851910" y="2583180"/>
            <a:ext cx="400050" cy="251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로 굽음 26">
            <a:extLst>
              <a:ext uri="{FF2B5EF4-FFF2-40B4-BE49-F238E27FC236}">
                <a16:creationId xmlns:a16="http://schemas.microsoft.com/office/drawing/2014/main" id="{5DE27F7A-BB5A-49B7-BCE0-EDD16BE4E790}"/>
              </a:ext>
            </a:extLst>
          </p:cNvPr>
          <p:cNvSpPr/>
          <p:nvPr/>
        </p:nvSpPr>
        <p:spPr>
          <a:xfrm rot="10800000" flipH="1">
            <a:off x="10229850" y="2583178"/>
            <a:ext cx="514350" cy="879149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5D18E04-91DB-48E0-AC15-DF64DB0E62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2" y="5565348"/>
            <a:ext cx="616771" cy="50315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EBEE76-3A83-45FF-B73C-D408D6E6A9D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0" t="49537" r="21477" b="22882"/>
          <a:stretch/>
        </p:blipFill>
        <p:spPr>
          <a:xfrm>
            <a:off x="3555641" y="4873791"/>
            <a:ext cx="1876132" cy="84237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C828D98-49B2-47C2-A9D0-20FD2CA987F3}"/>
              </a:ext>
            </a:extLst>
          </p:cNvPr>
          <p:cNvSpPr txBox="1"/>
          <p:nvPr/>
        </p:nvSpPr>
        <p:spPr>
          <a:xfrm>
            <a:off x="5574110" y="5439682"/>
            <a:ext cx="2805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한번 공격당하면 맨몸이 되고</a:t>
            </a:r>
            <a:endParaRPr lang="en-US" altLang="ko-KR" sz="2000" dirty="0"/>
          </a:p>
          <a:p>
            <a:r>
              <a:rPr lang="ko-KR" altLang="en-US" sz="2000" dirty="0"/>
              <a:t>두 번 공격당하면 사망</a:t>
            </a:r>
          </a:p>
        </p:txBody>
      </p:sp>
    </p:spTree>
    <p:extLst>
      <p:ext uri="{BB962C8B-B14F-4D97-AF65-F5344CB8AC3E}">
        <p14:creationId xmlns:p14="http://schemas.microsoft.com/office/powerpoint/2010/main" val="2771186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6" grpId="0"/>
      <p:bldP spid="11" grpId="0"/>
      <p:bldP spid="16" grpId="0"/>
      <p:bldP spid="24" grpId="0"/>
      <p:bldP spid="26" grpId="0" animBg="1"/>
      <p:bldP spid="27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F520-FCD6-46D7-9357-4E12379C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0E6EBD0-D2AF-4EC6-A0EA-C6DC7ABED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550826"/>
              </p:ext>
            </p:extLst>
          </p:nvPr>
        </p:nvGraphicFramePr>
        <p:xfrm>
          <a:off x="904399" y="1924812"/>
          <a:ext cx="10383203" cy="458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881">
                  <a:extLst>
                    <a:ext uri="{9D8B030D-6E8A-4147-A177-3AD203B41FA5}">
                      <a16:colId xmlns:a16="http://schemas.microsoft.com/office/drawing/2014/main" val="2737288890"/>
                    </a:ext>
                  </a:extLst>
                </a:gridCol>
                <a:gridCol w="4523661">
                  <a:extLst>
                    <a:ext uri="{9D8B030D-6E8A-4147-A177-3AD203B41FA5}">
                      <a16:colId xmlns:a16="http://schemas.microsoft.com/office/drawing/2014/main" val="1420672633"/>
                    </a:ext>
                  </a:extLst>
                </a:gridCol>
                <a:gridCol w="4523661">
                  <a:extLst>
                    <a:ext uri="{9D8B030D-6E8A-4147-A177-3AD203B41FA5}">
                      <a16:colId xmlns:a16="http://schemas.microsoft.com/office/drawing/2014/main" val="1500370211"/>
                    </a:ext>
                  </a:extLst>
                </a:gridCol>
              </a:tblGrid>
              <a:tr h="388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12489"/>
                  </a:ext>
                </a:extLst>
              </a:tr>
              <a:tr h="66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상하좌우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조작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2P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상하좌우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조작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262573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사격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앉기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지형에 매달리기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909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숲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등 스테이지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256387"/>
                  </a:ext>
                </a:extLst>
              </a:tr>
              <a:tr h="66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: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발견하면 돌진하며 공격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발견 못하면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지나감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방식으로 주인공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주인공이 위나 아래에 있는 것을 발견하면 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올라오거나 내려옴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415544"/>
                  </a:ext>
                </a:extLst>
              </a:tr>
              <a:tr h="957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게임기능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한번 공격받으면 맨몸 상태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 공격받으면 사망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아이템 획득 시 무기 변화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이펙트 변화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아이템 획득 시 점수 획득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고전 게임의 특징인 코인 시스템 이용해 재시작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다양하게 추가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점수나 클리어 시간에 따른 랭킹 시스템 도입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956578"/>
                  </a:ext>
                </a:extLst>
              </a:tr>
              <a:tr h="66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획득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피격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사망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효과음과 배경음악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274404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앉기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공격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공격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기능에 따른 매달리기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효과 모션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3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466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85A5B-F9A6-434B-91D6-5126BBD9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D680429-A542-47E9-BC86-934CCC5CF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911476"/>
              </p:ext>
            </p:extLst>
          </p:nvPr>
        </p:nvGraphicFramePr>
        <p:xfrm>
          <a:off x="664516" y="2084832"/>
          <a:ext cx="10862968" cy="453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40">
                  <a:extLst>
                    <a:ext uri="{9D8B030D-6E8A-4147-A177-3AD203B41FA5}">
                      <a16:colId xmlns:a16="http://schemas.microsoft.com/office/drawing/2014/main" val="546156951"/>
                    </a:ext>
                  </a:extLst>
                </a:gridCol>
                <a:gridCol w="3296093">
                  <a:extLst>
                    <a:ext uri="{9D8B030D-6E8A-4147-A177-3AD203B41FA5}">
                      <a16:colId xmlns:a16="http://schemas.microsoft.com/office/drawing/2014/main" val="2154781571"/>
                    </a:ext>
                  </a:extLst>
                </a:gridCol>
                <a:gridCol w="6710935">
                  <a:extLst>
                    <a:ext uri="{9D8B030D-6E8A-4147-A177-3AD203B41FA5}">
                      <a16:colId xmlns:a16="http://schemas.microsoft.com/office/drawing/2014/main" val="1572907368"/>
                    </a:ext>
                  </a:extLst>
                </a:gridCol>
              </a:tblGrid>
              <a:tr h="390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계획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149870"/>
                  </a:ext>
                </a:extLst>
              </a:tr>
              <a:tr h="608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계획 및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개발 계획서 작성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리소스 수집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592617"/>
                  </a:ext>
                </a:extLst>
              </a:tr>
              <a:tr h="6007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 처리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배경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맵 배치를 위한 좌표 지정 및 피벗 설정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기본 지형 구현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868953"/>
                  </a:ext>
                </a:extLst>
              </a:tr>
              <a:tr h="473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오브젝트 및 키보드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주인공 이동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사격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앉기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 동작 구현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적용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84523"/>
                  </a:ext>
                </a:extLst>
              </a:tr>
              <a:tr h="39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적군 움직임 구현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 구현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종류의 공격 방식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47627"/>
                  </a:ext>
                </a:extLst>
              </a:tr>
              <a:tr h="39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 아이템 획득 시 주인공 무기 변화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애니메이션 바꿈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아이템 획득 시 점수 추가 및 화면 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53296"/>
                  </a:ext>
                </a:extLst>
              </a:tr>
              <a:tr h="39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및 추가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사운드 추가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피격 시 애니메이션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사망 시 애니메이션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332908"/>
                  </a:ext>
                </a:extLst>
              </a:tr>
              <a:tr h="39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시작과 종료 처리 및 추가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전체적인 화면 연결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시작 화면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인트로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진행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추가할 기능 구현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코인 재시작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 매달리기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추가 등 순서로 진행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594214"/>
                  </a:ext>
                </a:extLst>
              </a:tr>
              <a:tr h="39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   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86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294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A54A-D730-4C21-9704-98E2320A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94111BA-34D4-4762-A81D-4F6BEA582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159140"/>
              </p:ext>
            </p:extLst>
          </p:nvPr>
        </p:nvGraphicFramePr>
        <p:xfrm>
          <a:off x="624602" y="2416302"/>
          <a:ext cx="10942796" cy="355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868">
                  <a:extLst>
                    <a:ext uri="{9D8B030D-6E8A-4147-A177-3AD203B41FA5}">
                      <a16:colId xmlns:a16="http://schemas.microsoft.com/office/drawing/2014/main" val="912325523"/>
                    </a:ext>
                  </a:extLst>
                </a:gridCol>
                <a:gridCol w="6663928">
                  <a:extLst>
                    <a:ext uri="{9D8B030D-6E8A-4147-A177-3AD203B41FA5}">
                      <a16:colId xmlns:a16="http://schemas.microsoft.com/office/drawing/2014/main" val="5586516"/>
                    </a:ext>
                  </a:extLst>
                </a:gridCol>
              </a:tblGrid>
              <a:tr h="59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평가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평가 </a:t>
                      </a:r>
                      <a:r>
                        <a:rPr lang="en-US" altLang="ko-KR" sz="2000" dirty="0"/>
                        <a:t>(A : </a:t>
                      </a:r>
                      <a:r>
                        <a:rPr lang="ko-KR" altLang="en-US" sz="2000" dirty="0"/>
                        <a:t>매우 잘함 </a:t>
                      </a:r>
                      <a:r>
                        <a:rPr lang="en-US" altLang="ko-KR" sz="2000" dirty="0"/>
                        <a:t>/ B : </a:t>
                      </a:r>
                      <a:r>
                        <a:rPr lang="ko-KR" altLang="en-US" sz="2000" dirty="0"/>
                        <a:t>잘함 </a:t>
                      </a:r>
                      <a:r>
                        <a:rPr lang="en-US" altLang="ko-KR" sz="2000" dirty="0"/>
                        <a:t>/ C : </a:t>
                      </a:r>
                      <a:r>
                        <a:rPr lang="ko-KR" altLang="en-US" sz="2000" dirty="0"/>
                        <a:t>보통 </a:t>
                      </a:r>
                      <a:r>
                        <a:rPr lang="en-US" altLang="ko-KR" sz="2000" dirty="0"/>
                        <a:t>/ D : </a:t>
                      </a:r>
                      <a:r>
                        <a:rPr lang="ko-KR" altLang="en-US" sz="2000" dirty="0"/>
                        <a:t>못함 </a:t>
                      </a:r>
                      <a:r>
                        <a:rPr lang="en-US" altLang="ko-KR" sz="2000" dirty="0"/>
                        <a:t>/ E : </a:t>
                      </a:r>
                      <a:r>
                        <a:rPr lang="ko-KR" altLang="en-US" sz="2000" dirty="0"/>
                        <a:t>매우 못함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532414"/>
                  </a:ext>
                </a:extLst>
              </a:tr>
              <a:tr h="59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컨셉이 잘 표현되었는가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832135"/>
                  </a:ext>
                </a:extLst>
              </a:tr>
              <a:tr h="59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핵심 메카닉의 제시가 잘 되었는가</a:t>
                      </a:r>
                      <a:r>
                        <a:rPr lang="en-US" altLang="ko-KR" sz="20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77460"/>
                  </a:ext>
                </a:extLst>
              </a:tr>
              <a:tr h="59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실행 흐름이 잘 표현되었는가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115398"/>
                  </a:ext>
                </a:extLst>
              </a:tr>
              <a:tr h="59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범위가 구체적이며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측정 가능한가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096649"/>
                  </a:ext>
                </a:extLst>
              </a:tr>
              <a:tr h="59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계획이 구체적이며 실행 가능한가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74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2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628</TotalTime>
  <Words>535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HY얕은샘물M</vt:lpstr>
      <vt:lpstr>맑은 고딕</vt:lpstr>
      <vt:lpstr>Tw Cen MT</vt:lpstr>
      <vt:lpstr>Tw Cen MT Condensed</vt:lpstr>
      <vt:lpstr>Wingdings 3</vt:lpstr>
      <vt:lpstr>전체</vt:lpstr>
      <vt:lpstr>2d 게임 프로그래밍 프로젝트 1차 발표</vt:lpstr>
      <vt:lpstr>목차</vt:lpstr>
      <vt:lpstr>1. 게임 컨셉</vt:lpstr>
      <vt:lpstr>2. 예상 게임 실행 흐름</vt:lpstr>
      <vt:lpstr>2. 예상 게임 실행 흐름</vt:lpstr>
      <vt:lpstr>3. 개발 범위</vt:lpstr>
      <vt:lpstr>4. 개발 일정</vt:lpstr>
      <vt:lpstr>5. 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한다은</dc:creator>
  <cp:lastModifiedBy>한다은</cp:lastModifiedBy>
  <cp:revision>60</cp:revision>
  <dcterms:created xsi:type="dcterms:W3CDTF">2017-10-22T05:07:46Z</dcterms:created>
  <dcterms:modified xsi:type="dcterms:W3CDTF">2017-10-22T15:36:19Z</dcterms:modified>
</cp:coreProperties>
</file>