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5" r:id="rId1"/>
  </p:sldMasterIdLst>
  <p:sldIdLst>
    <p:sldId id="256" r:id="rId2"/>
    <p:sldId id="257" r:id="rId3"/>
    <p:sldId id="258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9" autoAdjust="0"/>
    <p:restoredTop sz="94660"/>
  </p:normalViewPr>
  <p:slideViewPr>
    <p:cSldViewPr snapToGrid="0">
      <p:cViewPr varScale="1">
        <p:scale>
          <a:sx n="87" d="100"/>
          <a:sy n="87" d="100"/>
        </p:scale>
        <p:origin x="67" y="14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0AA2ED9D-CD75-4BB2-8BB1-1CE9ABB22C31}" type="datetimeFigureOut">
              <a:rPr lang="ko-KR" altLang="en-US" smtClean="0"/>
              <a:t>2017-11-23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0036E-B818-4E7C-B374-17C9E772E24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37812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2ED9D-CD75-4BB2-8BB1-1CE9ABB22C31}" type="datetimeFigureOut">
              <a:rPr lang="ko-KR" altLang="en-US" smtClean="0"/>
              <a:t>2017-11-23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0036E-B818-4E7C-B374-17C9E772E2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018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2ED9D-CD75-4BB2-8BB1-1CE9ABB22C31}" type="datetimeFigureOut">
              <a:rPr lang="ko-KR" altLang="en-US" smtClean="0"/>
              <a:t>2017-11-23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0036E-B818-4E7C-B374-17C9E772E24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4899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2ED9D-CD75-4BB2-8BB1-1CE9ABB22C31}" type="datetimeFigureOut">
              <a:rPr lang="ko-KR" altLang="en-US" smtClean="0"/>
              <a:t>2017-11-23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0036E-B818-4E7C-B374-17C9E772E2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2141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2ED9D-CD75-4BB2-8BB1-1CE9ABB22C31}" type="datetimeFigureOut">
              <a:rPr lang="ko-KR" altLang="en-US" smtClean="0"/>
              <a:t>2017-11-23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0036E-B818-4E7C-B374-17C9E772E24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07080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2ED9D-CD75-4BB2-8BB1-1CE9ABB22C31}" type="datetimeFigureOut">
              <a:rPr lang="ko-KR" altLang="en-US" smtClean="0"/>
              <a:t>2017-11-23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0036E-B818-4E7C-B374-17C9E772E2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7153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2ED9D-CD75-4BB2-8BB1-1CE9ABB22C31}" type="datetimeFigureOut">
              <a:rPr lang="ko-KR" altLang="en-US" smtClean="0"/>
              <a:t>2017-11-23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0036E-B818-4E7C-B374-17C9E772E2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9865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2ED9D-CD75-4BB2-8BB1-1CE9ABB22C31}" type="datetimeFigureOut">
              <a:rPr lang="ko-KR" altLang="en-US" smtClean="0"/>
              <a:t>2017-11-23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0036E-B818-4E7C-B374-17C9E772E2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0630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2ED9D-CD75-4BB2-8BB1-1CE9ABB22C31}" type="datetimeFigureOut">
              <a:rPr lang="ko-KR" altLang="en-US" smtClean="0"/>
              <a:t>2017-11-23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0036E-B818-4E7C-B374-17C9E772E2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956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2ED9D-CD75-4BB2-8BB1-1CE9ABB22C31}" type="datetimeFigureOut">
              <a:rPr lang="ko-KR" altLang="en-US" smtClean="0"/>
              <a:t>2017-11-23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0036E-B818-4E7C-B374-17C9E772E2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7384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2ED9D-CD75-4BB2-8BB1-1CE9ABB22C31}" type="datetimeFigureOut">
              <a:rPr lang="ko-KR" altLang="en-US" smtClean="0"/>
              <a:t>2017-11-23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0036E-B818-4E7C-B374-17C9E772E24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0633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AA2ED9D-CD75-4BB2-8BB1-1CE9ABB22C31}" type="datetimeFigureOut">
              <a:rPr lang="ko-KR" altLang="en-US" smtClean="0"/>
              <a:t>2017-11-23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BC0036E-B818-4E7C-B374-17C9E772E24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7281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06" r:id="rId1"/>
    <p:sldLayoutId id="2147483907" r:id="rId2"/>
    <p:sldLayoutId id="2147483908" r:id="rId3"/>
    <p:sldLayoutId id="2147483909" r:id="rId4"/>
    <p:sldLayoutId id="2147483910" r:id="rId5"/>
    <p:sldLayoutId id="2147483911" r:id="rId6"/>
    <p:sldLayoutId id="2147483912" r:id="rId7"/>
    <p:sldLayoutId id="2147483913" r:id="rId8"/>
    <p:sldLayoutId id="2147483914" r:id="rId9"/>
    <p:sldLayoutId id="2147483915" r:id="rId10"/>
    <p:sldLayoutId id="2147483916" r:id="rId11"/>
  </p:sldLayoutIdLst>
  <p:txStyles>
    <p:titleStyle>
      <a:lvl1pPr algn="l" defTabSz="914400" rtl="0" eaLnBrk="1" latinLnBrk="1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AA4FCD-6DA8-44A5-B5DA-9FBB0A30C5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/>
              <a:t>2d </a:t>
            </a:r>
            <a:r>
              <a:rPr lang="ko-KR" altLang="en-US" b="1" dirty="0"/>
              <a:t>게임 프로그래밍 프로젝트 </a:t>
            </a:r>
            <a:r>
              <a:rPr lang="en-US" altLang="ko-KR" b="1" dirty="0"/>
              <a:t>2</a:t>
            </a:r>
            <a:r>
              <a:rPr lang="ko-KR" altLang="en-US" b="1" dirty="0"/>
              <a:t>차 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6F9E48E-6F16-4927-AA63-DF857FF5F1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2800" b="1" dirty="0"/>
              <a:t>2013130042 </a:t>
            </a:r>
            <a:r>
              <a:rPr lang="ko-KR" altLang="en-US" sz="2800" b="1" dirty="0"/>
              <a:t>한다은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AE25B1-1EFC-4627-A4FD-C5F799723559}"/>
              </a:ext>
            </a:extLst>
          </p:cNvPr>
          <p:cNvSpPr txBox="1"/>
          <p:nvPr/>
        </p:nvSpPr>
        <p:spPr>
          <a:xfrm>
            <a:off x="2714847" y="1203251"/>
            <a:ext cx="518455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b="1" dirty="0"/>
              <a:t>MIDNIGHT</a:t>
            </a:r>
          </a:p>
          <a:p>
            <a:r>
              <a:rPr lang="en-US" altLang="ko-KR" sz="7200" b="1" dirty="0"/>
              <a:t>WANDERERS</a:t>
            </a:r>
            <a:endParaRPr lang="ko-KR" alt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4289834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1D719B-87C4-4578-9A4A-E9F9B2D29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4A2573-58B7-46C6-A8FB-F8FD1B196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sz="4000" dirty="0"/>
              <a:t>1.</a:t>
            </a:r>
            <a:r>
              <a:rPr lang="ko-KR" altLang="en-US" sz="4000" dirty="0"/>
              <a:t> 게임 컨셉</a:t>
            </a:r>
            <a:endParaRPr lang="en-US" altLang="ko-KR" sz="4000" dirty="0"/>
          </a:p>
          <a:p>
            <a:endParaRPr lang="en-US" altLang="ko-KR" sz="2000" dirty="0"/>
          </a:p>
          <a:p>
            <a:r>
              <a:rPr lang="en-US" altLang="ko-KR" sz="4000" dirty="0"/>
              <a:t>2. </a:t>
            </a:r>
            <a:r>
              <a:rPr lang="ko-KR" altLang="en-US" sz="4000" dirty="0"/>
              <a:t>개발 범위</a:t>
            </a:r>
            <a:endParaRPr lang="en-US" altLang="ko-KR" sz="4000" dirty="0"/>
          </a:p>
          <a:p>
            <a:endParaRPr lang="en-US" altLang="ko-KR" sz="2000" dirty="0"/>
          </a:p>
          <a:p>
            <a:r>
              <a:rPr lang="en-US" altLang="ko-KR" sz="4000" dirty="0"/>
              <a:t>3. </a:t>
            </a:r>
            <a:r>
              <a:rPr lang="ko-KR" altLang="en-US" sz="4000" dirty="0"/>
              <a:t>개발 진행 상황</a:t>
            </a:r>
            <a:endParaRPr lang="en-US" altLang="ko-KR" sz="4000" dirty="0"/>
          </a:p>
          <a:p>
            <a:endParaRPr lang="en-US" altLang="ko-KR" sz="2000" dirty="0"/>
          </a:p>
          <a:p>
            <a:r>
              <a:rPr lang="en-US" altLang="ko-KR" sz="4000" dirty="0"/>
              <a:t>4. </a:t>
            </a:r>
            <a:r>
              <a:rPr lang="en-US" altLang="ko-KR" sz="4000" dirty="0" err="1"/>
              <a:t>Github</a:t>
            </a:r>
            <a:r>
              <a:rPr lang="en-US" altLang="ko-KR" sz="4000" dirty="0"/>
              <a:t> commits </a:t>
            </a:r>
            <a:r>
              <a:rPr lang="ko-KR" altLang="en-US" sz="4000" dirty="0"/>
              <a:t>페이지</a:t>
            </a:r>
          </a:p>
        </p:txBody>
      </p:sp>
    </p:spTree>
    <p:extLst>
      <p:ext uri="{BB962C8B-B14F-4D97-AF65-F5344CB8AC3E}">
        <p14:creationId xmlns:p14="http://schemas.microsoft.com/office/powerpoint/2010/main" val="104157224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A6B794-0B01-4E64-AC13-91E7F8AC3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게임 컨셉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9C59DFEC-7187-4991-A78C-9FC77157BD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408" y="2242457"/>
            <a:ext cx="4750735" cy="40227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88476E6-8A62-4A40-B200-08CC1DC2C81F}"/>
              </a:ext>
            </a:extLst>
          </p:cNvPr>
          <p:cNvSpPr txBox="1"/>
          <p:nvPr/>
        </p:nvSpPr>
        <p:spPr>
          <a:xfrm>
            <a:off x="6750868" y="2158139"/>
            <a:ext cx="40390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err="1"/>
              <a:t>횡스크롤</a:t>
            </a:r>
            <a:r>
              <a:rPr lang="ko-KR" altLang="en-US" sz="3200" dirty="0"/>
              <a:t> </a:t>
            </a:r>
            <a:r>
              <a:rPr lang="ko-KR" altLang="en-US" sz="3200" dirty="0" err="1"/>
              <a:t>런앤건</a:t>
            </a:r>
            <a:r>
              <a:rPr lang="ko-KR" altLang="en-US" sz="3200" dirty="0"/>
              <a:t> 아케이드 게임</a:t>
            </a:r>
            <a:endParaRPr lang="en-US" altLang="ko-KR" sz="3200" dirty="0"/>
          </a:p>
          <a:p>
            <a:pPr algn="ctr"/>
            <a:r>
              <a:rPr lang="en-US" altLang="ko-KR" sz="2800" b="1" dirty="0"/>
              <a:t>‘MIDNIGHT WANDERERS’</a:t>
            </a:r>
            <a:endParaRPr lang="ko-KR" altLang="en-US" sz="2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5644E3-B971-45D3-9A19-32ADF9EE3BC9}"/>
              </a:ext>
            </a:extLst>
          </p:cNvPr>
          <p:cNvSpPr txBox="1"/>
          <p:nvPr/>
        </p:nvSpPr>
        <p:spPr>
          <a:xfrm>
            <a:off x="6399638" y="3550274"/>
            <a:ext cx="4893202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800" dirty="0"/>
              <a:t>적의 공격을 회피하며 공격</a:t>
            </a:r>
            <a:endParaRPr lang="en-US" altLang="ko-KR" sz="2800" dirty="0"/>
          </a:p>
          <a:p>
            <a:pPr marL="342900" indent="-342900">
              <a:buFontTx/>
              <a:buChar char="-"/>
            </a:pPr>
            <a:endParaRPr lang="en-US" altLang="ko-KR" sz="2000" dirty="0"/>
          </a:p>
          <a:p>
            <a:pPr marL="342900" indent="-342900">
              <a:buFontTx/>
              <a:buChar char="-"/>
            </a:pPr>
            <a:r>
              <a:rPr lang="ko-KR" altLang="en-US" sz="2800" dirty="0"/>
              <a:t>아이템을 통한 점수 획득</a:t>
            </a:r>
            <a:r>
              <a:rPr lang="en-US" altLang="ko-KR" sz="2800" dirty="0"/>
              <a:t>,</a:t>
            </a:r>
            <a:r>
              <a:rPr lang="ko-KR" altLang="en-US" sz="2800" dirty="0"/>
              <a:t> 무기 변화</a:t>
            </a:r>
            <a:endParaRPr lang="en-US" altLang="ko-KR" sz="2800" dirty="0"/>
          </a:p>
          <a:p>
            <a:pPr marL="342900" indent="-342900">
              <a:buFontTx/>
              <a:buChar char="-"/>
            </a:pPr>
            <a:endParaRPr lang="en-US" altLang="ko-KR" sz="2000" dirty="0"/>
          </a:p>
          <a:p>
            <a:pPr marL="342900" indent="-342900">
              <a:buFontTx/>
              <a:buChar char="-"/>
            </a:pPr>
            <a:r>
              <a:rPr lang="ko-KR" altLang="en-US" sz="2800" dirty="0"/>
              <a:t>끝까지 살아남아 마지막에 출현하는   보스를 물리치면 스테이지 클리어</a:t>
            </a:r>
          </a:p>
        </p:txBody>
      </p:sp>
    </p:spTree>
    <p:extLst>
      <p:ext uri="{BB962C8B-B14F-4D97-AF65-F5344CB8AC3E}">
        <p14:creationId xmlns:p14="http://schemas.microsoft.com/office/powerpoint/2010/main" val="363446500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5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2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25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C8F520-FCD6-46D7-9357-4E12379CB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개발 범위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90E6EBD0-D2AF-4EC6-A0EA-C6DC7ABED7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3550826"/>
              </p:ext>
            </p:extLst>
          </p:nvPr>
        </p:nvGraphicFramePr>
        <p:xfrm>
          <a:off x="904399" y="1924812"/>
          <a:ext cx="10383203" cy="45807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5881">
                  <a:extLst>
                    <a:ext uri="{9D8B030D-6E8A-4147-A177-3AD203B41FA5}">
                      <a16:colId xmlns:a16="http://schemas.microsoft.com/office/drawing/2014/main" val="2737288890"/>
                    </a:ext>
                  </a:extLst>
                </a:gridCol>
                <a:gridCol w="4523661">
                  <a:extLst>
                    <a:ext uri="{9D8B030D-6E8A-4147-A177-3AD203B41FA5}">
                      <a16:colId xmlns:a16="http://schemas.microsoft.com/office/drawing/2014/main" val="1420672633"/>
                    </a:ext>
                  </a:extLst>
                </a:gridCol>
                <a:gridCol w="4523661">
                  <a:extLst>
                    <a:ext uri="{9D8B030D-6E8A-4147-A177-3AD203B41FA5}">
                      <a16:colId xmlns:a16="http://schemas.microsoft.com/office/drawing/2014/main" val="1500370211"/>
                    </a:ext>
                  </a:extLst>
                </a:gridCol>
              </a:tblGrid>
              <a:tr h="3881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최소 범위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추가 범위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512489"/>
                  </a:ext>
                </a:extLst>
              </a:tr>
              <a:tr h="6699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캐릭터 컨트롤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방향 </a:t>
                      </a:r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상하좌우</a:t>
                      </a:r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  <a:p>
                      <a:pPr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키보드 조작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2P </a:t>
                      </a:r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추가 </a:t>
                      </a:r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상하좌우 </a:t>
                      </a:r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방향 </a:t>
                      </a:r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</a:t>
                      </a:r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키보드 조작</a:t>
                      </a:r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0262573"/>
                  </a:ext>
                </a:extLst>
              </a:tr>
              <a:tr h="3881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캐릭터 기술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이동 </a:t>
                      </a:r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</a:t>
                      </a:r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사격 </a:t>
                      </a:r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</a:t>
                      </a:r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점프 </a:t>
                      </a:r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</a:t>
                      </a:r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앉기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지형에 매달리기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0909"/>
                  </a:ext>
                </a:extLst>
              </a:tr>
              <a:tr h="3881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스테이지 </a:t>
                      </a:r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 </a:t>
                      </a:r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숲</a:t>
                      </a:r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사원 등 스테이지 추가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2256387"/>
                  </a:ext>
                </a:extLst>
              </a:tr>
              <a:tr h="6699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 </a:t>
                      </a:r>
                      <a:r>
                        <a:rPr lang="en-US" altLang="ko-KR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AI</a:t>
                      </a:r>
                      <a:endParaRPr lang="ko-KR" altLang="en-US" sz="14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</a:t>
                      </a:r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: </a:t>
                      </a:r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주인공 발견하면 돌진하며 공격</a:t>
                      </a:r>
                      <a:endParaRPr lang="en-US" altLang="ko-KR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</a:t>
                      </a:r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주인공 발견 못하면 </a:t>
                      </a:r>
                      <a:r>
                        <a:rPr lang="ko-KR" altLang="en-US" sz="14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지나감</a:t>
                      </a:r>
                      <a:endParaRPr lang="en-US" altLang="ko-KR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보스 </a:t>
                      </a:r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2</a:t>
                      </a:r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가지 방식으로 주인공 공격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 </a:t>
                      </a:r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주인공이 위나 아래에 있는 것을 발견하면 </a:t>
                      </a:r>
                      <a:endParaRPr lang="en-US" altLang="ko-KR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</a:t>
                      </a:r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올라오거나 내려옴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5415544"/>
                  </a:ext>
                </a:extLst>
              </a:tr>
              <a:tr h="957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게임기능</a:t>
                      </a:r>
                      <a:endParaRPr lang="ko-KR" altLang="en-US" sz="14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주인공 한번 공격받으면 맨몸 상태</a:t>
                      </a:r>
                      <a:endParaRPr lang="en-US" altLang="ko-KR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</a:t>
                      </a:r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</a:t>
                      </a:r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두 번 공격받으면 사망</a:t>
                      </a:r>
                      <a:endParaRPr lang="en-US" altLang="ko-KR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무기 아이템 획득 시 무기 변화 </a:t>
                      </a:r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 및 이펙트 변화</a:t>
                      </a:r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  <a:p>
                      <a:pPr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점수 아이템 획득 시 점수 획득</a:t>
                      </a:r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표기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고전 게임의 특징인 코인 시스템 이용해 재시작</a:t>
                      </a:r>
                      <a:endParaRPr lang="en-US" altLang="ko-KR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아이템 다양하게 추가</a:t>
                      </a:r>
                      <a:endParaRPr lang="en-US" altLang="ko-KR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점수나 클리어 시간에 따른 랭킹 시스템 도입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3956578"/>
                  </a:ext>
                </a:extLst>
              </a:tr>
              <a:tr h="6699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사운드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사격</a:t>
                      </a:r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아이템 획득</a:t>
                      </a:r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주인공 피격</a:t>
                      </a:r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사망</a:t>
                      </a:r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 사망</a:t>
                      </a:r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</a:p>
                    <a:p>
                      <a:pPr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각종 효과음과 배경음악 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9274404"/>
                  </a:ext>
                </a:extLst>
              </a:tr>
              <a:tr h="3881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애니메이션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이동</a:t>
                      </a:r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앉기</a:t>
                      </a:r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점프</a:t>
                      </a:r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일반 공격</a:t>
                      </a:r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특수 공격</a:t>
                      </a:r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추가 기능에 따른 매달리기</a:t>
                      </a:r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아이템 효과 모션 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0321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604663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A85A5B-F9A6-434B-91D6-5126BBD99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개발 진행 상황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ED680429-A542-47E9-BC86-934CCC5CFA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0741827"/>
              </p:ext>
            </p:extLst>
          </p:nvPr>
        </p:nvGraphicFramePr>
        <p:xfrm>
          <a:off x="656562" y="0"/>
          <a:ext cx="10878875" cy="688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5940">
                  <a:extLst>
                    <a:ext uri="{9D8B030D-6E8A-4147-A177-3AD203B41FA5}">
                      <a16:colId xmlns:a16="http://schemas.microsoft.com/office/drawing/2014/main" val="546156951"/>
                    </a:ext>
                  </a:extLst>
                </a:gridCol>
                <a:gridCol w="3312000">
                  <a:extLst>
                    <a:ext uri="{9D8B030D-6E8A-4147-A177-3AD203B41FA5}">
                      <a16:colId xmlns:a16="http://schemas.microsoft.com/office/drawing/2014/main" val="2154781571"/>
                    </a:ext>
                  </a:extLst>
                </a:gridCol>
                <a:gridCol w="6710935">
                  <a:extLst>
                    <a:ext uri="{9D8B030D-6E8A-4147-A177-3AD203B41FA5}">
                      <a16:colId xmlns:a16="http://schemas.microsoft.com/office/drawing/2014/main" val="15729073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목표 및 세부 계획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 진행 상황</a:t>
                      </a:r>
                      <a:endParaRPr lang="en-US" altLang="ko-KR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4149870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계획 및 수집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14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(100%) </a:t>
                      </a:r>
                      <a:r>
                        <a:rPr lang="ko-KR" altLang="en-US" sz="14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 계획서 작성</a:t>
                      </a:r>
                      <a:endParaRPr lang="en-US" altLang="ko-KR" sz="1400" b="1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4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(100%) </a:t>
                      </a:r>
                      <a:r>
                        <a:rPr lang="ko-KR" altLang="en-US" sz="14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리소스 수집</a:t>
                      </a:r>
                      <a:endParaRPr lang="en-US" altLang="ko-KR" sz="1400" b="1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959261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</a:t>
                      </a:r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개발 계획서 작성</a:t>
                      </a:r>
                      <a:endParaRPr lang="en-US" altLang="ko-KR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</a:t>
                      </a:r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리소스 수집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1353352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좌표 처리</a:t>
                      </a:r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및 배경 구성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14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(100%) </a:t>
                      </a:r>
                      <a:r>
                        <a:rPr lang="ko-KR" altLang="en-US" sz="14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플레이 화면 크기 및 피벗 설정</a:t>
                      </a:r>
                      <a:r>
                        <a:rPr lang="en-US" altLang="ko-KR" sz="14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기본 지형 리소스 편집</a:t>
                      </a:r>
                      <a:endParaRPr lang="en-US" altLang="ko-KR" sz="1400" b="1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(80%)  </a:t>
                      </a:r>
                      <a:r>
                        <a:rPr lang="ko-KR" altLang="en-US" sz="14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스테이지 </a:t>
                      </a:r>
                      <a:r>
                        <a:rPr lang="en-US" altLang="ko-KR" sz="14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 </a:t>
                      </a:r>
                      <a:r>
                        <a:rPr lang="ko-KR" altLang="en-US" sz="14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보스 출현 전까지의 맵 </a:t>
                      </a:r>
                      <a:r>
                        <a:rPr lang="en-US" altLang="ko-KR" sz="14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 </a:t>
                      </a:r>
                      <a:r>
                        <a:rPr lang="ko-KR" altLang="en-US" sz="14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보스 출현 맵 구성</a:t>
                      </a:r>
                      <a:endParaRPr lang="en-US" altLang="ko-KR" sz="1400" b="1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</a:t>
                      </a:r>
                      <a:r>
                        <a:rPr lang="en-US" altLang="ko-KR" sz="14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4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다양한 지형에서의 캐릭터들의 이동에 관한 추가 작업 필요</a:t>
                      </a:r>
                      <a:r>
                        <a:rPr lang="en-US" altLang="ko-KR" sz="14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586895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</a:t>
                      </a:r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맵 배치를 위한 좌표 지정</a:t>
                      </a:r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피벗 설정</a:t>
                      </a:r>
                      <a:endParaRPr lang="en-US" altLang="ko-KR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 </a:t>
                      </a:r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기본 지형 구현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993435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주인공 오브젝트 및 키보드 동작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(100%) </a:t>
                      </a:r>
                      <a:r>
                        <a:rPr lang="ko-KR" altLang="en-US" sz="14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주인공 이동 </a:t>
                      </a:r>
                      <a:r>
                        <a:rPr lang="en-US" altLang="ko-KR" sz="14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</a:t>
                      </a:r>
                      <a:r>
                        <a:rPr lang="ko-KR" altLang="en-US" sz="14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사격 </a:t>
                      </a:r>
                      <a:r>
                        <a:rPr lang="en-US" altLang="ko-KR" sz="14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</a:t>
                      </a:r>
                      <a:r>
                        <a:rPr lang="ko-KR" altLang="en-US" sz="14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앉기 </a:t>
                      </a:r>
                      <a:r>
                        <a:rPr lang="en-US" altLang="ko-KR" sz="14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</a:t>
                      </a:r>
                      <a:r>
                        <a:rPr lang="ko-KR" altLang="en-US" sz="14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점프 동작 구현</a:t>
                      </a:r>
                      <a:endParaRPr lang="en-US" altLang="ko-KR" sz="1400" b="1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 </a:t>
                      </a:r>
                      <a:r>
                        <a:rPr lang="ko-KR" altLang="en-US" sz="14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추가 동작 구현 </a:t>
                      </a:r>
                      <a:r>
                        <a:rPr lang="en-US" altLang="ko-KR" sz="14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14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대기</a:t>
                      </a:r>
                      <a:r>
                        <a:rPr lang="en-US" altLang="ko-KR" sz="14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위쪽 보기</a:t>
                      </a:r>
                      <a:r>
                        <a:rPr lang="en-US" altLang="ko-KR" sz="14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위쪽 보고 사격</a:t>
                      </a:r>
                      <a:r>
                        <a:rPr lang="en-US" altLang="ko-KR" sz="14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앉아서 사격</a:t>
                      </a:r>
                      <a:endParaRPr lang="en-US" altLang="ko-KR" sz="1400" b="1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4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 </a:t>
                      </a:r>
                      <a:r>
                        <a:rPr lang="ko-KR" altLang="en-US" sz="14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주인공 기본 무기 리소스 편집</a:t>
                      </a:r>
                      <a:r>
                        <a:rPr lang="en-US" altLang="ko-KR" sz="14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무기 애니메이션 구현</a:t>
                      </a:r>
                      <a:endParaRPr lang="en-US" altLang="ko-KR" sz="1400" b="1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398452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 </a:t>
                      </a:r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주인공 이동 </a:t>
                      </a:r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</a:t>
                      </a:r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사격 </a:t>
                      </a:r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</a:t>
                      </a:r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앉기 </a:t>
                      </a:r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</a:t>
                      </a:r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점프</a:t>
                      </a:r>
                      <a:endParaRPr lang="en-US" altLang="ko-KR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동작 구현 </a:t>
                      </a:r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애니메이션 적용</a:t>
                      </a:r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2410039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적군 오브젝트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(70%)  </a:t>
                      </a:r>
                      <a:r>
                        <a:rPr lang="ko-KR" altLang="en-US" sz="14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적군 캐릭터 리소스 편집</a:t>
                      </a:r>
                      <a:r>
                        <a:rPr lang="en-US" altLang="ko-KR" sz="14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적군 이동 동작 구현 </a:t>
                      </a:r>
                      <a:r>
                        <a:rPr lang="en-US" altLang="ko-KR" sz="14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4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공격 동작 </a:t>
                      </a:r>
                      <a:r>
                        <a:rPr lang="ko-KR" altLang="en-US" sz="1400" b="1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미구현</a:t>
                      </a:r>
                      <a:r>
                        <a:rPr lang="en-US" altLang="ko-KR" sz="14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(30%) </a:t>
                      </a:r>
                      <a:r>
                        <a:rPr lang="ko-KR" altLang="en-US" sz="14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보스 캐릭터 리소스 편집</a:t>
                      </a:r>
                      <a:r>
                        <a:rPr lang="en-US" altLang="ko-KR" sz="14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(</a:t>
                      </a:r>
                      <a:r>
                        <a:rPr lang="ko-KR" altLang="en-US" sz="14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보스 움직임 </a:t>
                      </a:r>
                      <a:r>
                        <a:rPr lang="ko-KR" altLang="en-US" sz="1400" b="1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미구현</a:t>
                      </a:r>
                      <a:r>
                        <a:rPr lang="en-US" altLang="ko-KR" sz="14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4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 </a:t>
                      </a:r>
                      <a:r>
                        <a:rPr lang="ko-KR" altLang="en-US" sz="14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게임 프레임워크 구성 </a:t>
                      </a:r>
                      <a:r>
                        <a:rPr lang="en-US" altLang="ko-KR" sz="14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</a:t>
                      </a:r>
                      <a:r>
                        <a:rPr lang="ko-KR" altLang="en-US" sz="14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프레임 시간 이용한 객체들 속도 정의</a:t>
                      </a:r>
                      <a:r>
                        <a:rPr lang="en-US" altLang="ko-KR" sz="14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/ </a:t>
                      </a:r>
                      <a:r>
                        <a:rPr lang="ko-KR" altLang="en-US" sz="14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길이 단위 사용</a:t>
                      </a:r>
                      <a:endParaRPr lang="en-US" altLang="ko-KR" sz="1400" b="1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814762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 </a:t>
                      </a:r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기본 적군 움직임 구현</a:t>
                      </a:r>
                      <a:endParaRPr lang="en-US" altLang="ko-KR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 </a:t>
                      </a:r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보스 구현 </a:t>
                      </a:r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(2</a:t>
                      </a:r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가지 종류의 공격 방식</a:t>
                      </a:r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973272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아이템 오브젝트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14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(30%)  </a:t>
                      </a:r>
                      <a:r>
                        <a:rPr lang="ko-KR" altLang="en-US" sz="14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무기 아이템 리소스 편집</a:t>
                      </a:r>
                      <a:r>
                        <a:rPr lang="en-US" altLang="ko-KR" sz="14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(</a:t>
                      </a:r>
                      <a:r>
                        <a:rPr lang="ko-KR" altLang="en-US" sz="14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무기 아이템 관련 애니메이션 </a:t>
                      </a:r>
                      <a:r>
                        <a:rPr lang="ko-KR" altLang="en-US" sz="1400" b="1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미구현</a:t>
                      </a:r>
                      <a:r>
                        <a:rPr lang="en-US" altLang="ko-KR" sz="14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  <a:p>
                      <a:pPr marL="0" indent="0" latinLnBrk="1">
                        <a:buNone/>
                      </a:pPr>
                      <a:r>
                        <a:rPr lang="ko-KR" altLang="en-US" sz="14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4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(80%)  </a:t>
                      </a:r>
                      <a:r>
                        <a:rPr lang="ko-KR" altLang="en-US" sz="14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점수 아이템 리소스 편집</a:t>
                      </a:r>
                      <a:r>
                        <a:rPr lang="en-US" altLang="ko-KR" sz="14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점수 아이템 애니메이션 구현</a:t>
                      </a:r>
                      <a:r>
                        <a:rPr lang="en-US" altLang="ko-KR" sz="14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점수 화면 구현</a:t>
                      </a:r>
                      <a:r>
                        <a:rPr lang="en-US" altLang="ko-KR" sz="14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 </a:t>
                      </a:r>
                      <a:r>
                        <a:rPr lang="ko-KR" altLang="en-US" sz="14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충돌 처리 </a:t>
                      </a:r>
                      <a:r>
                        <a:rPr lang="en-US" altLang="ko-KR" sz="14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14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주인공 무기에 맞으면 적군 사라짐</a:t>
                      </a:r>
                      <a:r>
                        <a:rPr lang="en-US" altLang="ko-KR" sz="14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/ </a:t>
                      </a:r>
                      <a:r>
                        <a:rPr lang="ko-KR" altLang="en-US" sz="14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주인공 아이템 획득 시 사라짐</a:t>
                      </a:r>
                      <a:endParaRPr lang="en-US" altLang="ko-KR" sz="1400" b="1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095329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 </a:t>
                      </a:r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무기 아이템 획득 시 무기</a:t>
                      </a:r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변화 </a:t>
                      </a:r>
                      <a:endParaRPr lang="en-US" altLang="ko-KR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 </a:t>
                      </a:r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점수 아이템 획득 시 점수 표기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2252220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사운드 및 추가 애니메이션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457200" indent="-457200" latinLnBrk="1">
                        <a:buAutoNum type="arabicPeriod"/>
                      </a:pP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13329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 </a:t>
                      </a:r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기본 사운드 추가</a:t>
                      </a:r>
                      <a:endParaRPr lang="en-US" altLang="ko-KR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 </a:t>
                      </a:r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주인공 피격 시 애니메이션</a:t>
                      </a:r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적군 사망 시 애니메이션 구현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0633412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시작과 종료 처리 및 추가 기능 구현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457200" indent="-457200" latinLnBrk="1">
                        <a:buAutoNum type="arabicPeriod"/>
                      </a:pP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959421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 </a:t>
                      </a:r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전체적인 화면 연결</a:t>
                      </a:r>
                      <a:endParaRPr lang="en-US" altLang="ko-KR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 </a:t>
                      </a:r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추가할 기능 구현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731997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마무리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186174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 </a:t>
                      </a:r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최종 점검 및 릴리즈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63158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729455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B0A54A-D730-4C21-9704-98E2320A1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en-US" altLang="ko-KR" dirty="0" err="1"/>
              <a:t>gI</a:t>
            </a:r>
            <a:r>
              <a:rPr lang="en-US" altLang="ko-KR" sz="5400" dirty="0" err="1"/>
              <a:t>thub</a:t>
            </a:r>
            <a:r>
              <a:rPr lang="en-US" altLang="ko-KR" sz="5400" dirty="0"/>
              <a:t> commits </a:t>
            </a:r>
            <a:r>
              <a:rPr lang="ko-KR" altLang="en-US" sz="5400" dirty="0"/>
              <a:t>페이지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D453A5D-1ADE-454F-BADF-989A778878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4868" y="1861572"/>
            <a:ext cx="6407394" cy="4603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232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전체">
  <a:themeElements>
    <a:clrScheme name="전체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전체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전체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4825F1AF-8DBC-4E3D-9F3D-688338DA83F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844</TotalTime>
  <Words>587</Words>
  <Application>Microsoft Office PowerPoint</Application>
  <PresentationFormat>와이드스크린</PresentationFormat>
  <Paragraphs>104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HY얕은샘물M</vt:lpstr>
      <vt:lpstr>맑은 고딕</vt:lpstr>
      <vt:lpstr>Tw Cen MT</vt:lpstr>
      <vt:lpstr>Tw Cen MT Condensed</vt:lpstr>
      <vt:lpstr>Wingdings 3</vt:lpstr>
      <vt:lpstr>전체</vt:lpstr>
      <vt:lpstr>2d 게임 프로그래밍 프로젝트 2차 발표</vt:lpstr>
      <vt:lpstr>목차</vt:lpstr>
      <vt:lpstr>1. 게임 컨셉</vt:lpstr>
      <vt:lpstr>2. 개발 범위</vt:lpstr>
      <vt:lpstr>3. 개발 진행 상황</vt:lpstr>
      <vt:lpstr>5. gIthub commits 페이지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 게임 프로그래밍</dc:title>
  <dc:creator>한다은</dc:creator>
  <cp:lastModifiedBy>한다은</cp:lastModifiedBy>
  <cp:revision>82</cp:revision>
  <dcterms:created xsi:type="dcterms:W3CDTF">2017-10-22T05:07:46Z</dcterms:created>
  <dcterms:modified xsi:type="dcterms:W3CDTF">2017-11-22T23:10:25Z</dcterms:modified>
</cp:coreProperties>
</file>