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56" r:id="rId6"/>
    <p:sldId id="258" r:id="rId7"/>
    <p:sldId id="259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2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8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" name="Rectangle 209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: Shape 211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5A791E-84F1-217A-21CF-030AACEC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Netflix Project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B64B8-5FF7-5D4B-E0BB-3BA85EEA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8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803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7e26d170-53ee-4cc7-939a-0a372d22605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0eeb85d-e230-41fc-af88-7764b6525c31/ReportSection?bookmarkGuid=a77406de-29a3-4957-a954-d1c9b2c7e731&amp;bookmarkUsage=1&amp;ctid=f6b6dd5b-f02f-441a-99a0-162ac5060bd2&amp;fromEntryPoint=export&quot;"/>
    <we:property name="reportState" value="&quot;CONNECTED&quot;"/>
    <we:property name="creatorTenantId" value="&quot;f6b6dd5b-f02f-441a-99a0-162ac5060bd2&quot;"/>
    <we:property name="reportEmbeddedTime" value="&quot;2022-09-16T20:46:05.718Z&quot;"/>
    <we:property name="creatorSessionId" value="&quot;454a6a15-c29a-4b9b-9261-f0663b8d5c21&quot;"/>
    <we:property name="creatorUserId" value="&quot;10032001D0196078&quot;"/>
    <we:property name="reportName" value="&quot;top genre&quot;"/>
    <we:property name="isFiltersActionButtonVisible" value="true"/>
    <we:property name="initialStateBookmark" value="&quot;H4sIAAAAAAAAA81TTW/bMAz9K4XORpEs3uLklrjppWsbJEMvQ1DQNuOqVSSBkrNlQf77KNlG2g4YdtiA+WLqkeLXezqKSjqr4HAHOxRTMTfmZQf0cjEUidAddn9/cztb3TzezW4XDBvrpdFOTI/CA9XoH6RrQIUMDH7dJAKUWkIdTltQDhNhkZzRoOQPbIPZ5anBUyLwu1WGIKRce/AY0u45nM9ce3g54opQernHNZa+RVdoDfn+nAjXWrGlt76QLBbMjfYgNScOWDbKPmblIEsnkyodpuNJhYOAb6XyXUjRreQoriOYTcaf0tF4lKZpOUqryRaLeKVb0m+CEuEPNsTkPF5tSJagRByc0Lmuy9yoZhetxRt8bRoqcYXb6NJe+gNn8sZe1KgJxYlXuCTDC46OM/hkvuWEXLES00EAikPIzAQd+35m1R50yQHvm5nVNWEN/QYX/6JTa2yjgB7PzutGd6QNfh1gw4iTuladgM7MfmmHKVXjmAGs5kD5E5APSi2eWQeBTr5tqEKaH+ICriT1AvmQvJvjPxj+tOk1z3eeX4m7U1A7xF+WzOYUv9dbEzvk9x0M03hnocQlaIzFbZtAYoxj+YCuAlPRpvD/LJmOlqgHUE3gKDx5EWswdbJQ+IfxXXM/AYor2J2tBAAA&quot;"/>
    <we:property name="bookmark" value="&quot;H4sIAAAAAAAAA81SwW6jMBD9lcpnVJHgBsitYdtjVTWrvayilQMDdevYaGzSshH/vmMDStOV9rQrLSf8Zvw87807sUraVon+QRyArdnGmNeDwNerBYuYvsTiNMnS5bJcrNIlr284ZPGKukzrpNGWrU/MCWzAfZO2E8oTEvh9FzGh1KNo/KkWykLEWkBrtFDyJ4zNVHLYwRAxeG+VQeEpt0448LRHaqczjbK4TuhFUTp5hC2UbkSfoDXo5nPE7PgXRrqsebLwYGG0E1ITsceyJLvJyjjjeV7xBU/zCmKP11K5qWU/OXRi9wHM8nTFkzThnJcJr/Ia9uHK5NkfmiLm+tb3FCSvMShLoVgQjmDtNGVhVHcIf3cX+NZ0WMIT1KGknXQ9MTnTXjWgEdhAFj6iIYND4Qw+m7cCgV6s2Dr2wL73zLSg0zzPbXUUuqSGz8PcNg1CI2YH7/7FpK1pOyXwx7l43+lpafHvAnaEWKkbNQXovNmvo5hSdZY2ANVGYPEs0Pmk7l8oB36ddNtgBbjpgwFfJM4BWUafdPwH4ofdnHm68/Ih3FOCRhF/OTK7IXwXrg3DLxAo9vAwBAAA&quot;"/>
    <we:property name="embedUrl" value="&quot;/reportEmbed?reportId=e0eeb85d-e230-41fc-af88-7764b6525c31&amp;config=eyJjbHVzdGVyVXJsIjoiaHR0cHM6Ly9XQUJJLVdFU1QtVVMtQy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b93a8f6b-1f50-4fd9-b5af-a9ab50824051&quot;"/>
    <we:property name="pageName" value="&quot;ReportSection&quot;"/>
    <we:property name="pageDisplayName" value="&quot;Page 1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78e955d-c800-4461-a176-93778bc24aaa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7VSTU/jMBD9K8jnaNW00O1y60bdE0IVXXFZ9TCxJ1mDY1v+KASU/87YSYEKDlzIJeM3o5k3780zE9JbBf01dMgu2W9j7jtw92clK5g+xfhqthJzUdew/DVvFhflTyGoytggjfbs8pkFcC2GW+kjqNSQwH9sVTYLsZrPF+dwXi+bZYlcsH3BQKkttKmmAeWxYBadNxqUfMKxBaWCizgUDB+tMg7SoF2AgGnYgcrpTQTLHwviATzIA+6QhxG9QWtcOL4L5scoEz3NpWZ5YGV0AKmpccI+JU54I1WYSup+82gdbUm79zaJVRG71jjJQbHM26H305DKqNjlaHOC70x0HG+wySkdZOipUzD2jJuog5Mk0kAqbJ0hjXKyyok+w//NQ+WQ5hK72VC8UlmLA2iO4gOPdds6bOG4++a7SG6NjQpcqkyZP1FPes8+0t4T4qVu1eT9myl/x206sOnY6jsyLWk/HB2ngXfvrJ0M6LMp36L4fsjfezKsQ7r8FJgYvAWOW9CYKdixRepIaTICtEAxxS79rySd07jxLaiYlk1nz/IM0kDWCr9YP5F7AbhZua7WAwAA&quot;"/>
    <we:property name="creatorSessionId" value="&quot;361add3d-0c70-4626-8274-979fec72d509&quot;"/>
    <we:property name="creatorTenantId" value="&quot;f6b6dd5b-f02f-441a-99a0-162ac5060bd2&quot;"/>
    <we:property name="creatorUserId" value="&quot;10032001D0196078&quot;"/>
    <we:property name="datasetId" value="&quot;910d318c-7071-41f7-a8be-8895d7db2bd4&quot;"/>
    <we:property name="embedUrl" value="&quot;/reportEmbed?reportId=08269908-4ee5-4d82-90fc-2ec780068587&amp;config=eyJjbHVzdGVyVXJsIjoiaHR0cHM6Ly9XQUJJLVdFU1QtVVMtQy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7VTTU/jQAz9K2jO0YpShBC3blQuLFC1Ky6oWrmJkx2YjEfz0SWL8t+xJ+kuHwdO5BLPs/P8/Dx5VrUOzkB/Ax2qC/Wd6LED/3g0U4WyE3Z7e3W9WF/9ullcLxkmFzXZoC6eVQTfYrzTIYERBgbvt4UCY1bQyqkBE7BQDn0gC0b/xbGYU9EnHAqFT86QB6HcRIgotHsu5zP3nn2bc0eoot7jBqs4omt05OPhXKgwRlnS25yQ5YYl2QjaMrFg57NmXp+fnMxP4XR31pzNsKoFb7SJU8muXz45z/PwlL0TH0pW15LXFRiVdXsMYWpSkkldjpZv8A0lX+Eam5yyUceemSK5o4qSjV6zSQO7sPLEHuVkmRN9hn/Tn9Ij92V1x0PxT8qi3oOtGH2vY9G2Hls4zL78KpErcsmAl0rJXCY7+X38UfaWkaBta6bd/1/Kz3GaDpxcq90DL028Hw4b54YPr1Y7LaDPS/kSx7dDfl6LUR3yHZeAUgwOKlyBxSzBjRTCyGleBNga6yn28v6h+TqNE9+BSTJs/iNUbsIm6J3BTz6Q/0RlWVndC0UgZUyyAwAA&quot;"/>
    <we:property name="isFiltersActionButtonVisible" value="true"/>
    <we:property name="pageDisplayName" value="&quot;Page 1&quot;"/>
    <we:property name="pageName" value="&quot;ReportSection&quot;"/>
    <we:property name="reportEmbeddedTime" value="&quot;2022-09-16T20:46:52.868Z&quot;"/>
    <we:property name="reportName" value="&quot;worldmap&quot;"/>
    <we:property name="reportState" value="&quot;CONNECTED&quot;"/>
    <we:property name="reportUrl" value="&quot;/groups/me/reports/08269908-4ee5-4d82-90fc-2ec780068587/ReportSection?bookmarkGuid=8af6b296-f559-4a64-9620-26535ddf0016&amp;bookmarkUsage=1&amp;ctid=f6b6dd5b-f02f-441a-99a0-162ac5060bd2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98d1694-82ce-4f14-a505-c123ad6619c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30d09c0-a975-4890-a8fa-fb8de9f47fbd/ReportSection?bookmarkGuid=20fe216a-74e7-4713-90a4-f3ebb150737c&amp;bookmarkUsage=1&amp;ctid=f6b6dd5b-f02f-441a-99a0-162ac5060bd2&amp;fromEntryPoint=export&quot;"/>
    <we:property name="reportState" value="&quot;CONNECTED&quot;"/>
    <we:property name="creatorTenantId" value="&quot;f6b6dd5b-f02f-441a-99a0-162ac5060bd2&quot;"/>
    <we:property name="reportEmbeddedTime" value="&quot;2022-09-16T20:48:31.388Z&quot;"/>
    <we:property name="creatorSessionId" value="&quot;22f507c2-a50a-4739-9b8e-7ad6aef48631&quot;"/>
    <we:property name="creatorUserId" value="&quot;10032001D0196078&quot;"/>
    <we:property name="reportName" value="&quot;director&quot;"/>
    <we:property name="isFiltersActionButtonVisible" value="true"/>
    <we:property name="initialStateBookmark" value="&quot;H4sIAAAAAAAAA81TwW7bMAz9lUJnY0jXbcV6S7z00rUNkqGXIRhoi3bVKpJAyVm9Iv8+Una2phuwywrUF4uPFPnIRz0qbWKw0F/BBtWZmnl/vwG6PzpWhXIjdn19cTldXny7ml7OGfYhGe+iOntUCajFdGNiB1YyMPh1XSiwdgGtWA3YiIUKSNE7sOYHDsHsStThrlD4EKwnkJSrBAkl7ZbD2ebax29OuCLUyWxxhXUa0CUGT2lvFyoOp0zp0CfJcsHSuwTGcWLBJh8bPdHwTuumPj2tdPXh/YngjbFpDKn6+UMg7oe77IPMYaq34GrUKpMmjHGsMG1bwhb2BecHztLbbvMXfOU7qnGJTXa5ZFLPNZIPR9oQs/ekdjyeBXkeXvYFHzoLJIHiOe/c2ONEzFv/vSTkAWoBil+sS4ZaT6YG+wfx/8ftAD+ksmYkGtfaUfrfmnwZGNa2izx11DOg8hYoyY5Vd5xPhODbnjTSrM9afMqFMs+3xTPar0CH3Xq/rXzh7slajjIMTbzI3Ne7/D2dndogv085+C7FADUuwGGmEIYcBnMcrwU4LXrlM8n/s2FRBrluwHaiVH7NKhdhBU1l8R8X5I2rTCuz+wmUqcfIbgQAAA==&quot;"/>
    <we:property name="bookmark" value="&quot;H4sIAAAAAAAAA81TwW7bMAz9lUJno0iWZEl7a7z2NAxBM/Qy5EBLtKtWkQRKzuoV+fdRsrPVbY8rMF8sPlLkIx/1LJQO3kD3DfYoLsXaucc90OPZVBTCjjFcLerVfCGr+fJigvV0KWcrjnI+ameDuHwWEajBeKdDCyYlZPDHrhBgzAaaZNVgAhbCIwVnwehf2AezK1KLx0LgkzeOIKXcRoiY0h44nG2mMj2fcUWQUR9wizL26C16R/FkFyL0p0xp7EvJcsHS2QjacuKETS5qNVEwV6qWy2Wlqs+LWcJrbeIQUnXXT564H+6y82ksV+oAVqISmTRhCEOFq6YhbOBU8HrkLJ1p9+/gW9eSxFuss8tGHTuuEZ0/U5qYvSNx5PFsyPHwss873xqgFJg8N60depwk8979LAl5gCoBxR/WJUONIy3BvCH+77iN8DGVHSNB28YM0v/V5HvPUJo28NRRrYHKe6CYdqx64HxJCL7tSCGtu6zFl1wo8/xUvKL9H+hw3J22lS88vFjLQYa+iQ+Z++6Yv5ezE3vk95kOro3Bg8QNWMwUfJ9DY47jtQCrkl75TOn/VbMovVx3YNqkVH7NIpfJ1X4DFqwMHE0EAAA=&quot;"/>
    <we:property name="embedUrl" value="&quot;/reportEmbed?reportId=930d09c0-a975-4890-a8fa-fb8de9f47fbd&amp;config=eyJjbHVzdGVyVXJsIjoiaHR0cHM6Ly9XQUJJLVdFU1QtVVMtQy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ace27fcd-eee2-4442-b2bc-ea95d6d60100&quot;"/>
    <we:property name="pageName" value="&quot;ReportSection&quot;"/>
    <we:property name="pageDisplayName" value="&quot;Page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Netflix Project 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KWON JUNHYEOK</cp:lastModifiedBy>
  <cp:revision>3</cp:revision>
  <dcterms:created xsi:type="dcterms:W3CDTF">2018-06-07T21:39:02Z</dcterms:created>
  <dcterms:modified xsi:type="dcterms:W3CDTF">2022-09-16T20:57:06Z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