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41" r:id="rId2"/>
    <p:sldId id="345" r:id="rId3"/>
    <p:sldId id="346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59" autoAdjust="0"/>
  </p:normalViewPr>
  <p:slideViewPr>
    <p:cSldViewPr>
      <p:cViewPr varScale="1">
        <p:scale>
          <a:sx n="117" d="100"/>
          <a:sy n="117" d="100"/>
        </p:scale>
        <p:origin x="2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一只特立独行的猪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 dirty="0"/>
              <a:t>“除了这只猪，还没见过谁敢于如此无视对生活的设置。相反，我倒见过很多想要设置别人生活的人，还有对被设置的生活安之若素的人。因为这个原故，我一直怀念这只特立独行的猪。”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王小波</a:t>
            </a:r>
          </a:p>
        </p:txBody>
      </p:sp>
    </p:spTree>
    <p:extLst>
      <p:ext uri="{BB962C8B-B14F-4D97-AF65-F5344CB8AC3E}">
        <p14:creationId xmlns:p14="http://schemas.microsoft.com/office/powerpoint/2010/main" val="9091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8872-D315-4BA7-B7E5-726D9A41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Pay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3AF01-84C9-4A1A-82D3-4CCE9E5A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请先独立完成课后作业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再继续学习下一节的内容</a:t>
            </a:r>
          </a:p>
        </p:txBody>
      </p:sp>
    </p:spTree>
    <p:extLst>
      <p:ext uri="{BB962C8B-B14F-4D97-AF65-F5344CB8AC3E}">
        <p14:creationId xmlns:p14="http://schemas.microsoft.com/office/powerpoint/2010/main" val="2227524201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157297620</TotalTime>
  <Pages>0</Pages>
  <Words>111</Words>
  <Characters>0</Characters>
  <Application>Microsoft Office PowerPoint</Application>
  <DocSecurity>0</DocSecurity>
  <PresentationFormat>全屏显示(4:3)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一只特立独行的猪</vt:lpstr>
      <vt:lpstr>Pay Attention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lijiayu</cp:lastModifiedBy>
  <cp:revision>2325</cp:revision>
  <cp:lastPrinted>1899-12-30T00:00:00Z</cp:lastPrinted>
  <dcterms:created xsi:type="dcterms:W3CDTF">2011-08-19T21:40:59Z</dcterms:created>
  <dcterms:modified xsi:type="dcterms:W3CDTF">2018-03-29T13:25:34Z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