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341" r:id="rId2"/>
    <p:sldId id="345" r:id="rId3"/>
    <p:sldId id="347" r:id="rId4"/>
    <p:sldId id="348" r:id="rId5"/>
    <p:sldId id="349" r:id="rId6"/>
    <p:sldId id="350" r:id="rId7"/>
    <p:sldId id="346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59" autoAdjust="0"/>
  </p:normalViewPr>
  <p:slideViewPr>
    <p:cSldViewPr>
      <p:cViewPr varScale="1">
        <p:scale>
          <a:sx n="117" d="100"/>
          <a:sy n="117" d="100"/>
        </p:scale>
        <p:origin x="2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6CFB78-15D9-41BB-8CB5-6CA346694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3D97A-057D-4870-913D-CCB7BAF03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29B18FF5-1D22-414F-A20E-C59B66B25870}" type="datetimeFigureOut">
              <a:rPr lang="zh-CN" altLang="en-US"/>
              <a:pPr>
                <a:defRPr/>
              </a:pPr>
              <a:t>2018/4/25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51DA-8467-4897-A1AC-2911CC2B6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3E558-CCA1-4748-9175-77081A1CFF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BF1FD1E1-84EF-40C5-8DAC-FEE1FA339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E1D3A7-CA71-4BA7-BF56-D25967A73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82845-CCC4-49CB-8F3E-CE46DE5F1F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7E92149-BAD1-4568-8027-F68287870843}" type="datetimeFigureOut">
              <a:rPr lang="zh-CN" altLang="en-US"/>
              <a:pPr>
                <a:defRPr/>
              </a:pPr>
              <a:t>2018/4/25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967BF15-4621-44DE-9E74-1D2A676E8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FE7E6A8-F457-4AAD-87B1-C0A43DA6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510DD-8DCB-4B37-B621-AE2EFF08D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F2A99-D2D8-42F2-965B-CF659A971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6A6F298F-5683-450F-8E87-2B6CD97C5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23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18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3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89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62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7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9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39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15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64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68B7FFB-017B-4131-BA3A-37C9C3E8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FDF65F01-722F-4621-A6EB-9BBAD36C6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0483EF76-FAD1-4660-8CEB-AEF39AFC1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13061800-C571-4E3A-AB93-F38F8C2D6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零基础入门学习</a:t>
            </a:r>
            <a:r>
              <a:rPr lang="en-US" altLang="zh-CN" sz="3200" dirty="0"/>
              <a:t>Web</a:t>
            </a:r>
            <a:r>
              <a:rPr lang="zh-CN" altLang="en-US" sz="3200" dirty="0"/>
              <a:t>开发（</a:t>
            </a:r>
            <a:r>
              <a:rPr lang="en-US" altLang="zh-CN" sz="3200" dirty="0"/>
              <a:t>HTML5+CSS3</a:t>
            </a:r>
            <a:r>
              <a:rPr lang="zh-CN" altLang="en-US" sz="3200" dirty="0"/>
              <a:t>）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8ADC1D49-5322-42AC-B59E-A7C6B49FF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/>
              <a:t>作者：小甲鱼</a:t>
            </a:r>
            <a:r>
              <a:rPr lang="en-US" altLang="zh-CN" dirty="0"/>
              <a:t>&amp;</a:t>
            </a:r>
            <a:r>
              <a:rPr lang="zh-CN" altLang="en-US" dirty="0"/>
              <a:t>不二如是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/>
              <a:t>Change</a:t>
            </a:r>
            <a:r>
              <a:rPr lang="zh-CN" altLang="en-US" dirty="0"/>
              <a:t> the world by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DBC2-A138-4E8F-B81B-BAA374D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为网页注入灵魂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4D806-73CF-498B-A6F2-63790B27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定义文档内嵌脚本</a:t>
            </a:r>
          </a:p>
        </p:txBody>
      </p:sp>
    </p:spTree>
    <p:extLst>
      <p:ext uri="{BB962C8B-B14F-4D97-AF65-F5344CB8AC3E}">
        <p14:creationId xmlns:p14="http://schemas.microsoft.com/office/powerpoint/2010/main" val="90918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DBC2-A138-4E8F-B81B-BAA374D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为网页注入灵魂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4D806-73CF-498B-A6F2-63790B27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载入外部脚本库</a:t>
            </a:r>
          </a:p>
        </p:txBody>
      </p:sp>
    </p:spTree>
    <p:extLst>
      <p:ext uri="{BB962C8B-B14F-4D97-AF65-F5344CB8AC3E}">
        <p14:creationId xmlns:p14="http://schemas.microsoft.com/office/powerpoint/2010/main" val="11643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DBC2-A138-4E8F-B81B-BAA374D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为网页注入灵魂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4D806-73CF-498B-A6F2-63790B27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延迟执行脚本</a:t>
            </a:r>
          </a:p>
        </p:txBody>
      </p:sp>
    </p:spTree>
    <p:extLst>
      <p:ext uri="{BB962C8B-B14F-4D97-AF65-F5344CB8AC3E}">
        <p14:creationId xmlns:p14="http://schemas.microsoft.com/office/powerpoint/2010/main" val="360369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DBC2-A138-4E8F-B81B-BAA374D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为网页注入灵魂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4D806-73CF-498B-A6F2-63790B27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异步执行脚本</a:t>
            </a:r>
          </a:p>
        </p:txBody>
      </p:sp>
    </p:spTree>
    <p:extLst>
      <p:ext uri="{BB962C8B-B14F-4D97-AF65-F5344CB8AC3E}">
        <p14:creationId xmlns:p14="http://schemas.microsoft.com/office/powerpoint/2010/main" val="3097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DBC2-A138-4E8F-B81B-BAA374D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为网页注入灵魂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4D806-73CF-498B-A6F2-63790B27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/>
              <a:t>当浏览器不</a:t>
            </a:r>
            <a:r>
              <a:rPr lang="zh-CN" altLang="en-US" dirty="0"/>
              <a:t>支持</a:t>
            </a:r>
            <a:r>
              <a:rPr lang="en-US" altLang="zh-CN" dirty="0"/>
              <a:t>JavaScript</a:t>
            </a:r>
            <a:r>
              <a:rPr lang="zh-CN" altLang="en-US" dirty="0"/>
              <a:t>的时候</a:t>
            </a:r>
          </a:p>
        </p:txBody>
      </p:sp>
    </p:spTree>
    <p:extLst>
      <p:ext uri="{BB962C8B-B14F-4D97-AF65-F5344CB8AC3E}">
        <p14:creationId xmlns:p14="http://schemas.microsoft.com/office/powerpoint/2010/main" val="233147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8872-D315-4BA7-B7E5-726D9A41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Pay Attention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3AF01-84C9-4A1A-82D3-4CCE9E5A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请先独立完成课后作业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再继续学习下一节的内容</a:t>
            </a:r>
          </a:p>
        </p:txBody>
      </p:sp>
    </p:spTree>
    <p:extLst>
      <p:ext uri="{BB962C8B-B14F-4D97-AF65-F5344CB8AC3E}">
        <p14:creationId xmlns:p14="http://schemas.microsoft.com/office/powerpoint/2010/main" val="2227524201"/>
      </p:ext>
    </p:extLst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157297627</TotalTime>
  <Pages>0</Pages>
  <Words>86</Words>
  <Characters>0</Characters>
  <Application>Microsoft Office PowerPoint</Application>
  <DocSecurity>0</DocSecurity>
  <PresentationFormat>全屏显示(4:3)</PresentationFormat>
  <Lines>0</Lines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华康少女字体</vt:lpstr>
      <vt:lpstr>华文楷体</vt:lpstr>
      <vt:lpstr>华文新魏</vt:lpstr>
      <vt:lpstr>宋体</vt:lpstr>
      <vt:lpstr>Arial</vt:lpstr>
      <vt:lpstr>Calibri</vt:lpstr>
      <vt:lpstr>Comic Sans MS</vt:lpstr>
      <vt:lpstr>Consolas</vt:lpstr>
      <vt:lpstr>Franklin Gothic Book</vt:lpstr>
      <vt:lpstr>1_鱼C视频教程PPT背景模板</vt:lpstr>
      <vt:lpstr>零基础入门学习Web开发（HTML5+CSS3）</vt:lpstr>
      <vt:lpstr>为网页注入灵魂</vt:lpstr>
      <vt:lpstr>为网页注入灵魂</vt:lpstr>
      <vt:lpstr>为网页注入灵魂</vt:lpstr>
      <vt:lpstr>为网页注入灵魂</vt:lpstr>
      <vt:lpstr>为网页注入灵魂</vt:lpstr>
      <vt:lpstr>Pay Attention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佳宇 李</cp:lastModifiedBy>
  <cp:revision>2335</cp:revision>
  <cp:lastPrinted>1899-12-30T00:00:00Z</cp:lastPrinted>
  <dcterms:created xsi:type="dcterms:W3CDTF">2011-08-19T21:40:59Z</dcterms:created>
  <dcterms:modified xsi:type="dcterms:W3CDTF">2018-04-25T07:09:19Z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