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pre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9737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1CC7-D60B-401C-8630-24CF5A30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C7DEA-8F6A-43BD-93BE-EDBBECC6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HTML</a:t>
            </a:r>
            <a:r>
              <a:rPr lang="zh-CN" altLang="en-US" dirty="0"/>
              <a:t>字符实体（</a:t>
            </a:r>
            <a:r>
              <a:rPr lang="en-US" altLang="zh-CN" dirty="0"/>
              <a:t>Character Entities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943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22D7-A285-44C5-A835-51942ADB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06F3-77AE-4DA7-A661-81AB126A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等宽字体（</a:t>
            </a:r>
            <a:r>
              <a:rPr lang="en-US" altLang="zh-CN" dirty="0"/>
              <a:t>Monospaced Font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098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DBD2-D0EC-4722-8531-D94BF9FD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86C21-F4FE-4422-9BA6-9131FCBB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语义化</a:t>
            </a:r>
          </a:p>
        </p:txBody>
      </p:sp>
    </p:spTree>
    <p:extLst>
      <p:ext uri="{BB962C8B-B14F-4D97-AF65-F5344CB8AC3E}">
        <p14:creationId xmlns:p14="http://schemas.microsoft.com/office/powerpoint/2010/main" val="16255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DBD2-D0EC-4722-8531-D94BF9FD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86C21-F4FE-4422-9BA6-9131FCBB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code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42825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DBD2-D0EC-4722-8531-D94BF9FD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86C21-F4FE-4422-9BA6-9131FCBB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err="1"/>
              <a:t>var</a:t>
            </a:r>
            <a:r>
              <a:rPr lang="zh-CN" altLang="en-US" dirty="0"/>
              <a:t>、</a:t>
            </a:r>
            <a:r>
              <a:rPr lang="en-US" altLang="zh-CN" dirty="0" err="1"/>
              <a:t>kbd</a:t>
            </a:r>
            <a:r>
              <a:rPr lang="zh-CN" altLang="en-US" dirty="0"/>
              <a:t>、</a:t>
            </a:r>
            <a:r>
              <a:rPr lang="en-US" altLang="zh-CN" dirty="0" err="1"/>
              <a:t>samp</a:t>
            </a:r>
            <a:r>
              <a:rPr lang="zh-CN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40239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40F0A-A477-4D29-B2FC-3DF3ACB2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所见即所得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1114-374F-448B-A459-5CF1DCB9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6787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157298562</TotalTime>
  <Pages>0</Pages>
  <Words>81</Words>
  <Characters>0</Characters>
  <Application>Microsoft Office PowerPoint</Application>
  <DocSecurity>0</DocSecurity>
  <PresentationFormat>全屏显示(4:3)</PresentationFormat>
  <Lines>0</Lines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所见即所得</vt:lpstr>
      <vt:lpstr>所见即所得</vt:lpstr>
      <vt:lpstr>所见即所得</vt:lpstr>
      <vt:lpstr>所见即所得</vt:lpstr>
      <vt:lpstr>所见即所得</vt:lpstr>
      <vt:lpstr>所见即所得</vt:lpstr>
      <vt:lpstr>所见即所得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 佳宇</cp:lastModifiedBy>
  <cp:revision>2367</cp:revision>
  <cp:lastPrinted>1899-12-30T00:00:00Z</cp:lastPrinted>
  <dcterms:created xsi:type="dcterms:W3CDTF">2011-08-19T21:40:59Z</dcterms:created>
  <dcterms:modified xsi:type="dcterms:W3CDTF">2018-06-21T16:31:33Z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