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348" r:id="rId4"/>
    <p:sldId id="350" r:id="rId5"/>
    <p:sldId id="351" r:id="rId6"/>
    <p:sldId id="352" r:id="rId7"/>
    <p:sldId id="353" r:id="rId8"/>
    <p:sldId id="354" r:id="rId9"/>
    <p:sldId id="356" r:id="rId10"/>
    <p:sldId id="357" r:id="rId11"/>
    <p:sldId id="34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03" d="100"/>
          <a:sy n="103" d="100"/>
        </p:scale>
        <p:origin x="6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2018/7/23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/>
              <a:t>bdo</a:t>
            </a:r>
            <a:r>
              <a:rPr lang="zh-CN" altLang="en-US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8872-D315-4BA7-B7E5-726D9A4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3AF01-84C9-4A1A-82D3-4CCE9E5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请先独立完成课后作业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再继续学习下一节的内容</a:t>
            </a:r>
          </a:p>
        </p:txBody>
      </p:sp>
    </p:spTree>
    <p:extLst>
      <p:ext uri="{BB962C8B-B14F-4D97-AF65-F5344CB8AC3E}">
        <p14:creationId xmlns:p14="http://schemas.microsoft.com/office/powerpoint/2010/main" val="22275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q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9737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blockquote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7751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cite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9656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err="1"/>
              <a:t>abbr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9098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err="1"/>
              <a:t>dfn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664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address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9799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8800" dirty="0"/>
              <a:t>魑魅魍魉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2870D-54F1-4B16-B6BD-68AC517770CD}"/>
              </a:ext>
            </a:extLst>
          </p:cNvPr>
          <p:cNvSpPr txBox="1"/>
          <p:nvPr/>
        </p:nvSpPr>
        <p:spPr>
          <a:xfrm>
            <a:off x="2517498" y="2888729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chī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mèi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wǎng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liǎng</a:t>
            </a:r>
            <a:endParaRPr lang="zh-CN" alt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引用大作战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 err="1"/>
              <a:t>rt</a:t>
            </a:r>
            <a:r>
              <a:rPr lang="zh-CN" altLang="en-US" dirty="0"/>
              <a:t>、</a:t>
            </a:r>
            <a:r>
              <a:rPr lang="en-US" altLang="zh-CN" dirty="0" err="1"/>
              <a:t>rp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0355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157299663</TotalTime>
  <Pages>0</Pages>
  <Words>96</Words>
  <Characters>0</Characters>
  <Application>Microsoft Office PowerPoint</Application>
  <DocSecurity>0</DocSecurity>
  <PresentationFormat>全屏显示(4:3)</PresentationFormat>
  <Lines>0</Lines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引用大作战</vt:lpstr>
      <vt:lpstr>引用大作战</vt:lpstr>
      <vt:lpstr>引用大作战</vt:lpstr>
      <vt:lpstr>引用大作战</vt:lpstr>
      <vt:lpstr>引用大作战</vt:lpstr>
      <vt:lpstr>引用大作战</vt:lpstr>
      <vt:lpstr>引用大作战</vt:lpstr>
      <vt:lpstr>引用大作战</vt:lpstr>
      <vt:lpstr>引用大作战</vt:lpstr>
      <vt:lpstr>Pay Attention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 佳宇</cp:lastModifiedBy>
  <cp:revision>2374</cp:revision>
  <cp:lastPrinted>1899-12-30T00:00:00Z</cp:lastPrinted>
  <dcterms:created xsi:type="dcterms:W3CDTF">2011-08-19T21:40:59Z</dcterms:created>
  <dcterms:modified xsi:type="dcterms:W3CDTF">2018-07-23T12:51:48Z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