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41" r:id="rId2"/>
    <p:sldId id="342" r:id="rId3"/>
    <p:sldId id="343" r:id="rId4"/>
    <p:sldId id="344" r:id="rId5"/>
    <p:sldId id="345" r:id="rId6"/>
    <p:sldId id="346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59" autoAdjust="0"/>
  </p:normalViewPr>
  <p:slideViewPr>
    <p:cSldViewPr>
      <p:cViewPr varScale="1">
        <p:scale>
          <a:sx n="106" d="100"/>
          <a:sy n="106" d="100"/>
        </p:scale>
        <p:origin x="582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2018/8/27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被安排得明明白白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无序列表（</a:t>
            </a:r>
            <a:r>
              <a:rPr lang="en-US" altLang="zh-CN" dirty="0"/>
              <a:t>Unordered List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37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被安排得明明白白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有序列表（</a:t>
            </a:r>
            <a:r>
              <a:rPr lang="en-US" altLang="zh-CN" dirty="0"/>
              <a:t>Ordered List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521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被安排得明明白白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两个常用的</a:t>
            </a:r>
            <a:r>
              <a:rPr lang="en-US" altLang="zh-CN" dirty="0"/>
              <a:t>CSS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0949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被安排得明明白白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列表嵌套</a:t>
            </a:r>
          </a:p>
        </p:txBody>
      </p:sp>
    </p:spTree>
    <p:extLst>
      <p:ext uri="{BB962C8B-B14F-4D97-AF65-F5344CB8AC3E}">
        <p14:creationId xmlns:p14="http://schemas.microsoft.com/office/powerpoint/2010/main" val="28243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2B-173D-4254-9A28-00241BC9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被安排得明明白白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33B4-371F-4BA9-8C06-2BEB5D13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/>
              <a:t>定义列表</a:t>
            </a:r>
          </a:p>
        </p:txBody>
      </p:sp>
    </p:spTree>
    <p:extLst>
      <p:ext uri="{BB962C8B-B14F-4D97-AF65-F5344CB8AC3E}">
        <p14:creationId xmlns:p14="http://schemas.microsoft.com/office/powerpoint/2010/main" val="11175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157299685</TotalTime>
  <Pages>0</Pages>
  <Words>70</Words>
  <Characters>0</Characters>
  <Application>Microsoft Office PowerPoint</Application>
  <DocSecurity>0</DocSecurity>
  <PresentationFormat>全屏显示(4:3)</PresentationFormat>
  <Lines>0</Lines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被安排得明明白白</vt:lpstr>
      <vt:lpstr>被安排得明明白白</vt:lpstr>
      <vt:lpstr>被安排得明明白白</vt:lpstr>
      <vt:lpstr>被安排得明明白白</vt:lpstr>
      <vt:lpstr>被安排得明明白白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 佳宇</cp:lastModifiedBy>
  <cp:revision>2385</cp:revision>
  <cp:lastPrinted>1899-12-30T00:00:00Z</cp:lastPrinted>
  <dcterms:created xsi:type="dcterms:W3CDTF">2011-08-19T21:40:59Z</dcterms:created>
  <dcterms:modified xsi:type="dcterms:W3CDTF">2018-08-27T13:29:18Z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