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B733F-5216-4D60-9684-1A9484607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68A4C-6293-4AFF-AEFA-163E6E44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BD9A28-0AAE-49EC-BE06-D3E109E3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4E9-469A-4374-96CC-92B0E15D638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EAE529-FA94-4B6D-AFF6-0D737E03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492F4D-FC65-4BE9-A723-DE96D483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5CE6-1172-46AD-B4CC-43049CC5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77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0A7AE-65FA-42ED-9EDC-A23C9637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9F4E34-5664-47B4-9BE9-946537B86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6FECFF-7083-4081-96DD-29468F69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4E9-469A-4374-96CC-92B0E15D638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6ABFFB-810D-4174-B5F0-C7DB9CA9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38D64C-A9C1-4D36-ADA9-176B8F32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5CE6-1172-46AD-B4CC-43049CC5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1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536F40-045E-4697-B059-FA9917195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632D57-E402-4AF3-A324-A384F3E0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AA7CF-D4F4-421F-92D0-CD26CD29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4E9-469A-4374-96CC-92B0E15D638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C1BB02-B78A-4B78-A5BA-85B4A683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0AE32B-17E6-43F8-9547-C501A60A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5CE6-1172-46AD-B4CC-43049CC5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23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238DD-57C0-4786-82A6-49D25131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1A287-D4C7-4A49-AE20-D3DADE85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6CC03E-7914-4F69-8D73-DD38DDE4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4E9-469A-4374-96CC-92B0E15D638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E1C56-1879-43CA-8D8D-36D3B083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AAF8F-0E2D-424A-A428-A43B4A4E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5CE6-1172-46AD-B4CC-43049CC5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31414-C726-4017-9216-944ED28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9D869-72D9-4F54-AF83-34D60DA5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21100A-D331-4A1F-AB27-C553C8AE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4E9-469A-4374-96CC-92B0E15D638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8DEC7F-C438-4336-8ADE-9308922F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525F1E-D63D-46F7-AB37-0E137911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5CE6-1172-46AD-B4CC-43049CC5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20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F8B29-126E-4791-825E-1478830F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71FB9-A774-4BC1-83E9-93D0EAE17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FA5ED6-457F-4F7D-93B3-103E63AE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A114A1-BF0F-467D-8327-99598230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4E9-469A-4374-96CC-92B0E15D638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9523E4-B3BC-4BD6-BCFE-1851E87E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C4347B-7AFA-4479-BD9C-5FC020B2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5CE6-1172-46AD-B4CC-43049CC5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11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2F641-07BC-423E-A81A-CAF8E015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63A140-5396-4388-981B-305713E8F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EA7460-0942-4291-83FB-84319101F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788DA4-A304-4CC6-9C66-B69155DBF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05DC2E8-BFC5-4288-9B89-B855316CF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AD6337-C393-464E-B6B0-78EA3BC0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4E9-469A-4374-96CC-92B0E15D638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7EA726-F1F1-49E8-BC9F-1716169E4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F35407-9190-4187-ACD5-60CD2CC8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5CE6-1172-46AD-B4CC-43049CC5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7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F4891-6389-4C23-AF25-63D5C5AF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D2B6CD-5C82-4D7C-9F9A-ED92EF9E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4E9-469A-4374-96CC-92B0E15D638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3755DC-470D-4A41-BEDC-F4A8490A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E98028A-A209-4898-8531-C946F5B6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5CE6-1172-46AD-B4CC-43049CC5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44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B2851E-FAB6-43DA-BAA8-262FD2BC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4E9-469A-4374-96CC-92B0E15D638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77F4EA-2478-4607-A5B2-9AFD086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69CECB-90D9-4656-97D0-DE71AEA7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5CE6-1172-46AD-B4CC-43049CC5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29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75AE8-099E-4B2B-9CAD-503D3274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95E25-A458-45DA-BB01-8429ABE3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E8215E-497F-47F6-9397-0462DDA3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299B99-93A8-418B-8577-75053C87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4E9-469A-4374-96CC-92B0E15D638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1257CC-F218-40BB-8982-1E957FDA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8F767D-ABA7-453E-9355-F4875CBB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5CE6-1172-46AD-B4CC-43049CC5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3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3D745-0E80-4F57-9DB0-FD817F47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7AFF85-8FFE-4791-832C-4652806F2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E287A3-A796-4890-96C9-20107A646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7C8315-0019-4D45-9FC5-B8071F5C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44E9-469A-4374-96CC-92B0E15D638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7E3DB9-B2B6-4C65-9B79-FF1A29FD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6FC69-390B-4FA8-A423-E58D29B8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5CE6-1172-46AD-B4CC-43049CC5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34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574B42-6C1A-4E31-8DA5-0669B8B2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39F9A0-488B-4F26-B23D-9150E8EBA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D30AF-2453-40A3-93F7-17BFF9D5B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44E9-469A-4374-96CC-92B0E15D6380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5E14E-3449-4D0A-8913-BA834E05A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0B241C-CFD3-4076-8C6D-F3EE1FF3B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F5CE6-1172-46AD-B4CC-43049CC5C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6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EA97E2A-A5D2-4F3D-95E8-7610B5B5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544580"/>
            <a:ext cx="10531753" cy="57688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168CDC9-D051-47F1-A9DC-AB0944FE7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84" y="710482"/>
            <a:ext cx="1958415" cy="15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3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Rayanna Monteiro</dc:creator>
  <cp:lastModifiedBy>Rayanna Monteiro</cp:lastModifiedBy>
  <cp:revision>1</cp:revision>
  <dcterms:created xsi:type="dcterms:W3CDTF">2025-10-01T20:25:09Z</dcterms:created>
  <dcterms:modified xsi:type="dcterms:W3CDTF">2025-10-01T20:26:51Z</dcterms:modified>
</cp:coreProperties>
</file>