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FF8F0-D871-E23F-209D-673FBA5B0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DEA038-4BDD-9FA5-95FB-AEAAD54D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164BB1-7EC9-47B4-9CFF-F5021BB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BD358C-7C38-60A3-2054-596EE283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D4BBB-8F06-5058-7584-473F5C72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5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64DAD-A45F-EBEC-2C0C-6FA450276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097040-D7BD-62E7-E84B-155CFA36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9E333-A360-EFD7-2469-AE180F2B6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E9CA1-3CD0-9ED6-6BB7-033930F2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03AF4-5872-87EA-FB2C-E5EDDC17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65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9DFF7B-CABF-F800-BA6B-ECCDB153A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D72096-49C1-3644-E252-2501DD151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2FBF4-7B76-92A6-E002-DE4FA118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2FD24-334E-732A-4449-637991A5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FE3DA2-85F3-03BF-77BF-7C573EBE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69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71B3F-6DA0-ED77-DBC8-E7F68B9F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6DABDF-F823-C03D-CF96-F7B68A791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588637-8192-C0B4-5EF8-9E627DF1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D8427A-1BE5-E5DE-D7F8-27E82E08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90F545-92AE-EAB8-19B4-C201F4FD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555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BEDA66-1F2D-807E-CF2C-A06CE7B7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75265B-B9AA-E7FA-ECC6-76D1F230C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B208B-BD23-D2C5-DFA7-63864329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B1D3D-F47A-B5BC-9B57-31712D31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E3E616-B911-482B-08C6-4E225F12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4C882-6A98-629E-F292-F0DB874D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C4774F-4CEA-BC44-4705-162260ECC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217D37-4830-F12C-4197-9881A7040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65640B-3BCC-C78D-DD17-F8A323F2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83C0D-455A-4D7F-8275-EE54DAAD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24184A-1BE8-DC8F-C308-BEF457E8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86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509093-5259-6668-9033-586F2B0D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2AB704-DAA2-B3D8-443B-1B07958E7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106ADC-3B9C-C024-9CD4-EAC4B156B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5E5DBA8-5404-4C78-84F7-10E4D3DF5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53ED05-9EBD-C47B-C076-AE39EC4DF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F2B850-EE8C-2B84-0F88-2F63DABB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BA0DB3F-7E34-D117-C83C-17596EB5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8C5E34-B654-F52B-135C-B83FBE45B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98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5EC5D5-DFDC-5059-3570-1F530B76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DF4BBA-6350-B14A-4EAB-325BE611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3228E4-EF01-BFF3-B9B3-3783C3F4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09A154-876B-42F1-2B23-240A5876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0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F05D5D-FCA1-9C52-4007-C22B0B2C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A861684-C965-0EBA-7C6A-502B1DF2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5E93C1-FE63-D026-F3AB-3DB55DA2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6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3ED0B-F657-37A5-9AE0-DD51FD5E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2E169-2C2B-7852-F1DF-FC612DFF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07B206-40BA-80DB-05FE-15E833EC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0A7F3F-9CA8-498D-EBAF-80FCAC4E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6AAB1E-4367-D865-15AA-F9C53261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22E211-82D1-D85E-36FA-706CF5A1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4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66373-01C4-9C07-B670-0B2A8C6F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98A632-237D-645D-91E7-523439111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8C2F59-AB05-69C8-1A7C-4BA1C21D1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8A80A0-4211-DD38-3C5F-0D2CD6A2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A34EF6-CCF4-5D3C-4394-C2A10FF0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EB025E-8C63-F77A-9757-13B0202C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21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4AFEFF-0BE5-8E95-00F9-F4D518DB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F5D19-A6CE-0481-02EB-EC204D3A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212BE5-6D3D-1DF5-612D-F3AF5F697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13093-EF2E-4514-8BD8-A00CB9109E52}" type="datetimeFigureOut">
              <a:rPr kumimoji="1" lang="ja-JP" altLang="en-US" smtClean="0"/>
              <a:t>2025/1/12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12CB5B-8D72-436D-3658-7A0BC3222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DCB471-EC74-38B1-3A66-973AA558C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EFB9-9498-488B-B70A-963015F0CC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2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070EA1-C217-16AD-E586-3B7056531F2E}"/>
              </a:ext>
            </a:extLst>
          </p:cNvPr>
          <p:cNvSpPr txBox="1"/>
          <p:nvPr/>
        </p:nvSpPr>
        <p:spPr>
          <a:xfrm>
            <a:off x="923925" y="1419225"/>
            <a:ext cx="170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Idle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D81945-F2E3-79BD-2865-50AE3B243B0A}"/>
              </a:ext>
            </a:extLst>
          </p:cNvPr>
          <p:cNvSpPr txBox="1"/>
          <p:nvPr/>
        </p:nvSpPr>
        <p:spPr>
          <a:xfrm>
            <a:off x="3267075" y="1371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Connecting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6DE8FF-21A5-50E8-FDF4-253058D0EFDB}"/>
              </a:ext>
            </a:extLst>
          </p:cNvPr>
          <p:cNvSpPr txBox="1"/>
          <p:nvPr/>
        </p:nvSpPr>
        <p:spPr>
          <a:xfrm>
            <a:off x="3314699" y="2257425"/>
            <a:ext cx="219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CancelConnecting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76F907-1D80-459D-D901-DCB11EF9A72B}"/>
              </a:ext>
            </a:extLst>
          </p:cNvPr>
          <p:cNvSpPr txBox="1"/>
          <p:nvPr/>
        </p:nvSpPr>
        <p:spPr>
          <a:xfrm>
            <a:off x="7000875" y="344418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Connected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E5E4B8F-7E88-EDBF-557F-679CEC3F4B93}"/>
              </a:ext>
            </a:extLst>
          </p:cNvPr>
          <p:cNvCxnSpPr>
            <a:endCxn id="5" idx="1"/>
          </p:cNvCxnSpPr>
          <p:nvPr/>
        </p:nvCxnSpPr>
        <p:spPr>
          <a:xfrm>
            <a:off x="1657350" y="1556266"/>
            <a:ext cx="16097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9DE04D7-766D-DB2D-E50D-46A1720E776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181475" y="1740932"/>
            <a:ext cx="232929" cy="51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3753118-8342-507F-ED91-52D9C88CA8F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209964" y="1737634"/>
            <a:ext cx="2104735" cy="704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94A50F2-87F7-6639-1483-75E1F019755F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5095875" y="1556266"/>
            <a:ext cx="3175289" cy="18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28198F8-1B40-E35F-F7BB-1614B86CFDC3}"/>
              </a:ext>
            </a:extLst>
          </p:cNvPr>
          <p:cNvSpPr txBox="1"/>
          <p:nvPr/>
        </p:nvSpPr>
        <p:spPr>
          <a:xfrm>
            <a:off x="5615708" y="137160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Disconnected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D883E7-7522-114D-056E-B3FA8CC309B6}"/>
              </a:ext>
            </a:extLst>
          </p:cNvPr>
          <p:cNvSpPr txBox="1"/>
          <p:nvPr/>
        </p:nvSpPr>
        <p:spPr>
          <a:xfrm>
            <a:off x="2855624" y="1788557"/>
            <a:ext cx="109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Cancel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88890F5-3BEF-3DED-B7C2-219B81FA0F2F}"/>
              </a:ext>
            </a:extLst>
          </p:cNvPr>
          <p:cNvSpPr txBox="1"/>
          <p:nvPr/>
        </p:nvSpPr>
        <p:spPr>
          <a:xfrm>
            <a:off x="1306512" y="236346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Disconnected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16DACA-141A-DA2A-8F6F-A43B085924E5}"/>
              </a:ext>
            </a:extLst>
          </p:cNvPr>
          <p:cNvSpPr txBox="1"/>
          <p:nvPr/>
        </p:nvSpPr>
        <p:spPr>
          <a:xfrm>
            <a:off x="8271164" y="1552968"/>
            <a:ext cx="22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ConnectionFailed</a:t>
            </a:r>
            <a:endParaRPr kumimoji="1" lang="ja-JP" altLang="en-US" dirty="0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6500A8C-2763-2059-EC4D-48166DA8CB6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095875" y="529084"/>
            <a:ext cx="1905000" cy="1027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BC209B8-E17B-D1F2-3287-24FC213DAF7F}"/>
              </a:ext>
            </a:extLst>
          </p:cNvPr>
          <p:cNvSpPr txBox="1"/>
          <p:nvPr/>
        </p:nvSpPr>
        <p:spPr>
          <a:xfrm>
            <a:off x="5167312" y="452959"/>
            <a:ext cx="1367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Connected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351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1118 Ichi</dc:creator>
  <cp:lastModifiedBy>1118 Ichi</cp:lastModifiedBy>
  <cp:revision>1</cp:revision>
  <dcterms:created xsi:type="dcterms:W3CDTF">2025-01-12T08:42:23Z</dcterms:created>
  <dcterms:modified xsi:type="dcterms:W3CDTF">2025-01-12T09:52:41Z</dcterms:modified>
</cp:coreProperties>
</file>