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1" autoAdjust="0"/>
    <p:restoredTop sz="86409" autoAdjust="0"/>
  </p:normalViewPr>
  <p:slideViewPr>
    <p:cSldViewPr snapToGrid="0">
      <p:cViewPr varScale="1">
        <p:scale>
          <a:sx n="62" d="100"/>
          <a:sy n="62" d="100"/>
        </p:scale>
        <p:origin x="84" y="17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11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9249F6-88BD-B5EB-34A2-2C8B687660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29A59-F47C-71C9-181D-E238AB5244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E68F3-F61F-4078-98E1-96C349248183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46FCA-100F-446E-7191-0AFD1D9CB3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FEBAF-0D86-1A5D-2E0C-CB69D4976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E8121-B723-4B23-93DE-1982065951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81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04D1B-B556-49EE-96A7-5358F44166A8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21F31-BF12-4CE3-874D-D783ADE7B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73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21F31-BF12-4CE3-874D-D783ADE7B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56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21F31-BF12-4CE3-874D-D783ADE7B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17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CC16-C7BA-4CFB-3C5D-FD3BBDE9C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FC7D5-28E5-41AE-F3A0-0A930D418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A1A21-FFA6-ADFB-8BA9-4ADF0A8C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04.06.2024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90BB-F5E7-9220-9389-5BED870C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29D8-B34D-31AD-3CAC-8483539E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69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2B6B-5D51-852C-8297-759C4AED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22856-173A-081A-D557-EC5D6EED5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805EB-E10D-D5E4-240A-5336E40B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402C8-1E66-65F1-2B16-4BB6AC51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7A009-8509-9329-DFBA-3AA6A432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7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FD0F3-90C2-D24A-CEB9-6BC5B620B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E86A9-BBC3-57F0-8566-D5527806D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AB05-C078-3009-0FE8-9F13BFA6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CF513-6420-2664-6EFF-46DA6550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C9A7-EE5B-1F61-D320-421B90B9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24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CFFE-E91A-F437-F5BC-F788A09D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F4F0-9539-4F2B-C27E-C3FDF89E2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88410-A0D0-A662-4725-BF8E9030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3B97E-4388-B189-A088-F7A061C7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3261-B71D-A923-AD7A-44C15840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38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BEE9-986E-B89E-966B-81186D9F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7DDE-FD49-584E-38C8-CAF105CD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65CF-6156-4A1C-DE80-CE6C79A9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3E5A8-323B-A594-6DB3-93E48BAB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6C221-AE42-80CE-BF60-509D65EF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52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99FD-EB06-1B7C-38C6-F20EA855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20E9-F054-34F0-846F-6F6761D97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BE066-E21D-93EC-AA95-143168901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B9912-FD33-0C58-DDE6-C2F780DC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3EEEA-EA81-C88B-CC18-0056DD20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CEF34-E909-174E-B8D9-B821CAFE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81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6312-42B8-9E6D-1058-F65E7360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03C33-BE5B-E5D4-D637-A5CE1A7F0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6A1FE-445F-10FE-0394-ADA8DC06B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6F539-4472-D597-D365-CBAA309FA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9DA0B-99F3-5A63-4229-E4E5CA43A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5EDD9-C901-C30F-C4AB-676BC3DC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8842B-2519-5CB4-9994-368DC462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5BAD9-66B5-6F95-FCBD-0D143C78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54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209A-F296-A9DB-A2A8-6EC84473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6B58B-3EDB-419B-9A57-5F910FD7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5EEB2-498C-0E05-9684-6F3CC02D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DC2A7-669A-8E86-B076-1EA90B33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20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87CC1-4577-56C0-6AD1-F348181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28A7D8-12EE-4F54-5F96-B1986436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0D11A-9DA5-843E-ECA0-98DBCE80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78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1AA4-850E-0024-78ED-7389BEB2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7A2C-8A11-C9CA-373E-FD5637AF8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F8422-1546-ADAC-E9B7-AF483B0B9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55246-3E01-84B5-08D8-11E09840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EE350-FA21-F72C-9457-EAD9135C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6B93D-8C51-761E-EC43-9F5F1D5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93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0F38-96D9-8CC0-6283-D2950A37D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6A143-0A19-07E1-1A20-00DE8DA86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4EEBC-603E-E67F-EA8F-118DBA577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A2427-A2B6-8FE1-AB34-51F11E23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043AF-C246-E42E-8CA2-A83D8A43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E7880-61B4-A100-8A9E-35DE61A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3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959F6-7DB8-973D-9F68-E794ACD3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99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8AAC6-D8B8-07BA-AB9D-E238084E4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61D0-495C-228B-280F-EE443F55B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04.06.2024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12D70-CFFE-5BD6-A86C-C037F16D0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 dirty="0"/>
              <a:t>Matthias Weil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E88D1-1BBA-FFB3-B6D6-9382D5DF8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6B29B-03CA-4423-AB3F-97EDAD5D76D4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10" name="Picture 9" descr="A blue and black rectangles&#10;&#10;Description automatically generated">
            <a:extLst>
              <a:ext uri="{FF2B5EF4-FFF2-40B4-BE49-F238E27FC236}">
                <a16:creationId xmlns:a16="http://schemas.microsoft.com/office/drawing/2014/main" id="{107C035F-FAE7-93FF-BD6B-C502BEC04AC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12" y="365125"/>
            <a:ext cx="1035576" cy="53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8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7A1D-0D29-6C30-D1F6-78D594B89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</a:t>
            </a:r>
            <a:r>
              <a:rPr lang="de-DE" baseline="0" dirty="0"/>
              <a:t> Mining and Data Science Problems 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1764C-09C9-639D-DCBF-FD034BCF3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Geospatial</a:t>
            </a:r>
            <a:r>
              <a:rPr lang="de-DE" baseline="0" dirty="0"/>
              <a:t> Data Seminar </a:t>
            </a:r>
          </a:p>
          <a:p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3898ECD-71AD-B2B3-E761-31CD85C1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2F88B-E624-CA90-7B98-9D480ED7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1</a:t>
            </a:fld>
            <a:endParaRPr lang="de-DE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25AA6E7-7A37-E396-B914-786D1A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</p:spTree>
    <p:extLst>
      <p:ext uri="{BB962C8B-B14F-4D97-AF65-F5344CB8AC3E}">
        <p14:creationId xmlns:p14="http://schemas.microsoft.com/office/powerpoint/2010/main" val="424192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FD3E-3B3B-EAA4-BA7B-C827C197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Ground </a:t>
            </a:r>
            <a:r>
              <a:rPr lang="de-DE" dirty="0" err="1"/>
              <a:t>Removal</a:t>
            </a:r>
            <a:r>
              <a:rPr lang="de-D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B4AD-0E6E-8FB2-DD1A-AA777EEC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Ground </a:t>
            </a:r>
            <a:r>
              <a:rPr lang="de-DE" dirty="0" err="1"/>
              <a:t>filtering</a:t>
            </a:r>
            <a:r>
              <a:rPr lang="de-DE" dirty="0"/>
              <a:t> </a:t>
            </a:r>
          </a:p>
          <a:p>
            <a:r>
              <a:rPr lang="de-DE" dirty="0" err="1"/>
              <a:t>Segmenation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9EBC8-5F04-5822-19FB-399E0623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72EC4-209E-D6C8-9A1A-0FCD6446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D4963-57B5-C5F3-B6A0-A207A7F3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17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F7CC-5DC1-9487-F87F-E48E260B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Plane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80DC-AD18-97A9-536D-177EFC9E5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Least </a:t>
            </a:r>
            <a:r>
              <a:rPr lang="de-DE" dirty="0" err="1"/>
              <a:t>squares</a:t>
            </a:r>
            <a:r>
              <a:rPr lang="de-DE" dirty="0"/>
              <a:t> </a:t>
            </a:r>
            <a:r>
              <a:rPr lang="de-DE" dirty="0" err="1"/>
              <a:t>fitting</a:t>
            </a:r>
            <a:r>
              <a:rPr lang="de-DE" dirty="0"/>
              <a:t> </a:t>
            </a:r>
          </a:p>
          <a:p>
            <a:r>
              <a:rPr lang="de-DE" dirty="0"/>
              <a:t>Software like </a:t>
            </a:r>
            <a:r>
              <a:rPr lang="de-DE" dirty="0" err="1"/>
              <a:t>pcfitplane</a:t>
            </a:r>
            <a:endParaRPr lang="de-DE" dirty="0"/>
          </a:p>
          <a:p>
            <a:r>
              <a:rPr lang="de-DE" dirty="0" err="1"/>
              <a:t>Fitted</a:t>
            </a:r>
            <a:r>
              <a:rPr lang="de-DE" dirty="0"/>
              <a:t> plane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influenced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B831B-2C5F-BF64-9597-AA1E9AFE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FB7B-7A6E-13BF-E6CB-2ACF88CE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D942-FB6D-AD1C-3610-139AC645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1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91EE-FEAD-2B6D-1F39-6CC1153F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F159-CA5A-09A4-3AC2-546E0D5E1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Alignment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datasets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common</a:t>
            </a:r>
            <a:r>
              <a:rPr lang="de-DE" baseline="0" dirty="0"/>
              <a:t> </a:t>
            </a:r>
            <a:r>
              <a:rPr lang="de-DE" baseline="0" dirty="0" err="1"/>
              <a:t>cordinate</a:t>
            </a:r>
            <a:r>
              <a:rPr lang="de-DE" baseline="0" dirty="0"/>
              <a:t> </a:t>
            </a:r>
            <a:r>
              <a:rPr lang="de-DE" baseline="0" dirty="0" err="1"/>
              <a:t>system</a:t>
            </a:r>
            <a:endParaRPr lang="de-DE" baseline="0" dirty="0"/>
          </a:p>
          <a:p>
            <a:pPr lvl="1"/>
            <a:r>
              <a:rPr lang="de-DE" dirty="0"/>
              <a:t>Iterative</a:t>
            </a:r>
            <a:r>
              <a:rPr lang="de-DE" baseline="0" dirty="0"/>
              <a:t> </a:t>
            </a:r>
            <a:r>
              <a:rPr lang="de-DE" baseline="0" dirty="0" err="1"/>
              <a:t>closest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 </a:t>
            </a:r>
            <a:r>
              <a:rPr lang="de-DE" baseline="0" dirty="0" err="1"/>
              <a:t>algorithm</a:t>
            </a:r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381E-8611-4B41-D8ED-BA2D6B09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4F236-94BD-B72F-BEE6-32E10ABF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E4FAB-D72D-1612-9641-7C55913A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93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33E4-896B-8CA0-1B80-B750FF99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Segmentation</a:t>
            </a:r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DD391-7F0A-9966-3921-A223BCEC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segements</a:t>
            </a:r>
            <a:r>
              <a:rPr lang="de-DE" dirty="0"/>
              <a:t> in </a:t>
            </a:r>
            <a:r>
              <a:rPr lang="de-DE" dirty="0" err="1"/>
              <a:t>pcd</a:t>
            </a:r>
            <a:r>
              <a:rPr lang="de-DE" dirty="0"/>
              <a:t> (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r>
              <a:rPr lang="de-DE" dirty="0" err="1"/>
              <a:t>Mutplitple</a:t>
            </a:r>
            <a:r>
              <a:rPr lang="de-DE" dirty="0"/>
              <a:t> </a:t>
            </a:r>
            <a:r>
              <a:rPr lang="de-DE" dirty="0" err="1"/>
              <a:t>homogenours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Major </a:t>
            </a:r>
            <a:r>
              <a:rPr lang="de-DE" dirty="0" err="1"/>
              <a:t>approaches</a:t>
            </a:r>
            <a:endParaRPr lang="de-DE" dirty="0"/>
          </a:p>
          <a:p>
            <a:pPr lvl="1"/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feature </a:t>
            </a:r>
            <a:r>
              <a:rPr lang="de-DE" dirty="0" err="1"/>
              <a:t>extraction</a:t>
            </a:r>
            <a:r>
              <a:rPr lang="de-DE" dirty="0"/>
              <a:t> and </a:t>
            </a:r>
            <a:r>
              <a:rPr lang="de-DE" dirty="0" err="1"/>
              <a:t>neighborhood</a:t>
            </a:r>
            <a:r>
              <a:rPr lang="de-DE" dirty="0"/>
              <a:t> </a:t>
            </a:r>
            <a:r>
              <a:rPr lang="de-DE" dirty="0" err="1"/>
              <a:t>selection</a:t>
            </a:r>
            <a:endParaRPr lang="de-DE" dirty="0"/>
          </a:p>
          <a:p>
            <a:pPr lvl="1"/>
            <a:r>
              <a:rPr lang="de-DE" dirty="0"/>
              <a:t>Extract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and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pointcloud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satistical</a:t>
            </a:r>
            <a:r>
              <a:rPr lang="de-DE" dirty="0"/>
              <a:t> and </a:t>
            </a:r>
            <a:r>
              <a:rPr lang="de-DE" dirty="0" err="1"/>
              <a:t>contextual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6F1B1-80AE-A6CA-B831-B8187F08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52462-6508-E563-11AB-6C8CF913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D8C6F-2411-2321-AF8F-C09C16F1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84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4CA9-F57C-7B68-BFC3-6F959816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baseline="0" dirty="0"/>
              <a:t> </a:t>
            </a:r>
            <a:r>
              <a:rPr lang="de-DE" baseline="0" dirty="0" err="1"/>
              <a:t>Detection</a:t>
            </a:r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6E84C-05B7-B7F7-70A2-99E11EC4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D5BC2-2BFE-5209-281E-592EB959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FD32D-AB08-8DD3-B65C-D23319F5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3B5B-DC95-9401-35A3-18585478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10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CBDA-58A1-F072-54BB-66BD50C4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Outlook: Point-NET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5B47-1ECF-6E5B-EE3C-D635389BE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Doesnt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A4B4F-0693-3E25-87CD-277BEED2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7CF82-6068-F61C-7273-684A6AA9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C6177-D327-C891-2A41-AFFA775F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95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8FEF-2B61-0091-9D99-58674F4E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4D27-5265-3619-3499-CD3C4155A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Data Mining</a:t>
            </a:r>
          </a:p>
          <a:p>
            <a:pPr lvl="1"/>
            <a:r>
              <a:rPr lang="de-DE" dirty="0"/>
              <a:t>Data Collection</a:t>
            </a:r>
          </a:p>
          <a:p>
            <a:pPr lvl="1"/>
            <a:r>
              <a:rPr lang="de-DE" dirty="0" err="1"/>
              <a:t>Preprocessing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Feature </a:t>
            </a:r>
            <a:r>
              <a:rPr lang="de-DE" dirty="0" err="1"/>
              <a:t>selection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Model </a:t>
            </a:r>
            <a:r>
              <a:rPr lang="de-DE" dirty="0" err="1"/>
              <a:t>selection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Model </a:t>
            </a:r>
            <a:r>
              <a:rPr lang="de-DE" dirty="0" err="1"/>
              <a:t>training</a:t>
            </a:r>
            <a:endParaRPr lang="de-DE" dirty="0"/>
          </a:p>
          <a:p>
            <a:pPr lvl="1"/>
            <a:r>
              <a:rPr lang="de-DE" dirty="0"/>
              <a:t>Model </a:t>
            </a:r>
            <a:r>
              <a:rPr lang="de-DE" dirty="0" err="1"/>
              <a:t>evaluation</a:t>
            </a:r>
            <a:r>
              <a:rPr lang="de-DE" dirty="0"/>
              <a:t> </a:t>
            </a:r>
          </a:p>
          <a:p>
            <a:r>
              <a:rPr lang="de-DE" dirty="0" err="1"/>
              <a:t>Geospatial</a:t>
            </a:r>
            <a:r>
              <a:rPr lang="de-DE" dirty="0"/>
              <a:t> Data Mining</a:t>
            </a:r>
          </a:p>
          <a:p>
            <a:pPr lvl="1"/>
            <a:r>
              <a:rPr lang="de-DE" dirty="0"/>
              <a:t>Ground </a:t>
            </a:r>
            <a:r>
              <a:rPr lang="de-DE" dirty="0" err="1"/>
              <a:t>removal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Plane </a:t>
            </a:r>
            <a:r>
              <a:rPr lang="de-DE" dirty="0" err="1"/>
              <a:t>fitting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Registration </a:t>
            </a:r>
          </a:p>
          <a:p>
            <a:pPr lvl="1"/>
            <a:r>
              <a:rPr lang="de-DE" dirty="0"/>
              <a:t>Segmentation </a:t>
            </a:r>
          </a:p>
          <a:p>
            <a:r>
              <a:rPr lang="de-DE" dirty="0" err="1"/>
              <a:t>PointNET</a:t>
            </a:r>
            <a:r>
              <a:rPr lang="de-DE" dirty="0"/>
              <a:t> Outlook </a:t>
            </a:r>
          </a:p>
          <a:p>
            <a:pPr lvl="1"/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02C6E-B234-B6B3-3822-80C30E39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7D31-9950-3238-F78F-0057E370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1586D-99C0-5C72-C7A7-0BEFFA63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99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4262-FEFB-605D-7C9B-7C6F2761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428F-4412-801C-0B41-23FE3D898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Gatheri</a:t>
            </a:r>
            <a:r>
              <a:rPr lang="de-DE" baseline="0" dirty="0"/>
              <a:t>ng Data </a:t>
            </a:r>
            <a:r>
              <a:rPr lang="de-DE" baseline="0" dirty="0" err="1"/>
              <a:t>from</a:t>
            </a:r>
            <a:r>
              <a:rPr lang="de-DE" baseline="0" dirty="0"/>
              <a:t> </a:t>
            </a:r>
          </a:p>
          <a:p>
            <a:pPr lvl="1"/>
            <a:r>
              <a:rPr lang="de-DE" dirty="0"/>
              <a:t>Databases</a:t>
            </a:r>
          </a:p>
          <a:p>
            <a:pPr lvl="1"/>
            <a:r>
              <a:rPr lang="de-DE" dirty="0"/>
              <a:t>Sensors</a:t>
            </a:r>
          </a:p>
          <a:p>
            <a:pPr lvl="1"/>
            <a:r>
              <a:rPr lang="de-DE" dirty="0"/>
              <a:t>APIs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897DE-F629-F679-B755-FB44172D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3BF4-87A4-66C5-479C-C8F1A0F9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8E4DD-31E8-A5FE-F640-44C14EB7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64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FC22-F155-0A5B-0F2D-7825B614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B545-F490-5BBA-07F8-B8B23F6F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Cleaning</a:t>
            </a:r>
            <a:r>
              <a:rPr lang="de-DE" dirty="0"/>
              <a:t> and </a:t>
            </a:r>
            <a:r>
              <a:rPr lang="de-DE" dirty="0" err="1"/>
              <a:t>Preperation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Handing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lvl="1"/>
            <a:r>
              <a:rPr lang="de-DE" dirty="0" err="1"/>
              <a:t>Normalizing</a:t>
            </a:r>
            <a:r>
              <a:rPr lang="de-DE" dirty="0"/>
              <a:t> </a:t>
            </a:r>
            <a:r>
              <a:rPr lang="de-DE" dirty="0" err="1"/>
              <a:t>data</a:t>
            </a:r>
          </a:p>
          <a:p>
            <a:pPr lvl="1"/>
            <a:r>
              <a:rPr lang="de-DE" dirty="0" err="1"/>
              <a:t>Outliers</a:t>
            </a:r>
            <a:r>
              <a:rPr lang="de-DE" dirty="0"/>
              <a:t>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6F156-2CA7-2C26-3E1D-CB350125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1CCDC-5CD9-1DAD-A5F1-5DA60579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C5AB-7520-1346-90D6-EAA249F6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74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4494-9AC1-3C0C-628E-62DE8A4C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CD81-A555-490A-359C-106EA509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de-DE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endParaRPr lang="de-DE" dirty="0"/>
          </a:p>
          <a:p>
            <a:pPr lvl="1"/>
            <a:r>
              <a:rPr lang="de-DE" dirty="0"/>
              <a:t> relevant </a:t>
            </a:r>
            <a:r>
              <a:rPr lang="de-DE" dirty="0" err="1"/>
              <a:t>features</a:t>
            </a:r>
            <a:endParaRPr lang="de-DE" dirty="0"/>
          </a:p>
          <a:p>
            <a:pPr lvl="1"/>
            <a:r>
              <a:rPr lang="de-DE" dirty="0" err="1"/>
              <a:t>Important</a:t>
            </a:r>
            <a:r>
              <a:rPr lang="de-DE" dirty="0"/>
              <a:t> variables</a:t>
            </a:r>
          </a:p>
          <a:p>
            <a:r>
              <a:rPr lang="de-DE" dirty="0" err="1"/>
              <a:t>Reduction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dimensionality</a:t>
            </a:r>
            <a:r>
              <a:rPr lang="de-DE" baseline="0" dirty="0"/>
              <a:t> </a:t>
            </a:r>
          </a:p>
          <a:p>
            <a:pPr lvl="1"/>
            <a:r>
              <a:rPr lang="de-DE" dirty="0" err="1"/>
              <a:t>Imporves</a:t>
            </a:r>
            <a:r>
              <a:rPr lang="de-DE" dirty="0"/>
              <a:t> </a:t>
            </a:r>
            <a:r>
              <a:rPr lang="de-DE" dirty="0" err="1"/>
              <a:t>efficency</a:t>
            </a:r>
            <a:r>
              <a:rPr lang="de-DE" baseline="0" dirty="0"/>
              <a:t> and </a:t>
            </a:r>
            <a:r>
              <a:rPr lang="de-DE" baseline="0" dirty="0" err="1"/>
              <a:t>accuracy</a:t>
            </a:r>
            <a:r>
              <a:rPr lang="de-DE" baseline="0" dirty="0"/>
              <a:t> </a:t>
            </a:r>
          </a:p>
          <a:p>
            <a:r>
              <a:rPr lang="de-DE" dirty="0"/>
              <a:t>High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endParaRPr lang="de-DE" baseline="0" dirty="0"/>
          </a:p>
          <a:p>
            <a:r>
              <a:rPr lang="de-DE" dirty="0"/>
              <a:t>Filter-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 lvl="1"/>
            <a:r>
              <a:rPr lang="de-DE" dirty="0" err="1"/>
              <a:t>Classifier</a:t>
            </a:r>
            <a:r>
              <a:rPr lang="de-DE" dirty="0"/>
              <a:t>-independent</a:t>
            </a:r>
          </a:p>
          <a:p>
            <a:pPr lvl="1"/>
            <a:r>
              <a:rPr lang="de-DE" dirty="0"/>
              <a:t>Simple and </a:t>
            </a:r>
            <a:r>
              <a:rPr lang="de-DE" dirty="0" err="1"/>
              <a:t>efficient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Consideration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intrinsic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r>
              <a:rPr lang="de-DE" dirty="0"/>
              <a:t>Alternative </a:t>
            </a:r>
            <a:r>
              <a:rPr lang="de-DE" dirty="0" err="1"/>
              <a:t>strategies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Wrapper-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 lvl="1"/>
            <a:r>
              <a:rPr lang="de-DE" dirty="0"/>
              <a:t>Embedded </a:t>
            </a:r>
            <a:r>
              <a:rPr lang="de-DE" dirty="0" err="1"/>
              <a:t>methods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0BBC-F22D-5829-996E-166AEDF8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F487A-CCC6-016A-AD2F-F1BB298E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06AD8-5DC1-7516-69D8-E89123CA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22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516F-641D-4E19-8015-15EF35F3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5A6E6-F8D6-D12B-7C02-C18E15EC8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Different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baseline="0" dirty="0"/>
              <a:t> </a:t>
            </a:r>
          </a:p>
          <a:p>
            <a:pPr lvl="1"/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our</a:t>
            </a:r>
            <a:r>
              <a:rPr lang="de-DE" baseline="0" dirty="0"/>
              <a:t> </a:t>
            </a:r>
            <a:r>
              <a:rPr lang="de-DE" baseline="0" dirty="0" err="1"/>
              <a:t>problem</a:t>
            </a:r>
            <a:r>
              <a:rPr lang="de-DE" baseline="0" dirty="0"/>
              <a:t> </a:t>
            </a:r>
          </a:p>
          <a:p>
            <a:pPr lvl="0"/>
            <a:r>
              <a:rPr lang="de-DE" dirty="0" err="1"/>
              <a:t>Examples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Hzper</a:t>
            </a:r>
            <a:r>
              <a:rPr lang="de-DE" dirty="0"/>
              <a:t> </a:t>
            </a:r>
            <a:r>
              <a:rPr lang="de-DE" dirty="0" err="1"/>
              <a:t>yapper</a:t>
            </a:r>
            <a:r>
              <a:rPr lang="de-DE" baseline="0" dirty="0"/>
              <a:t> </a:t>
            </a:r>
          </a:p>
          <a:p>
            <a:pPr lvl="1"/>
            <a:r>
              <a:rPr lang="de-DE" baseline="0" dirty="0" err="1"/>
              <a:t>Lalala</a:t>
            </a:r>
            <a:r>
              <a:rPr lang="de-DE" baseline="0" dirty="0"/>
              <a:t> </a:t>
            </a:r>
          </a:p>
          <a:p>
            <a:pPr lvl="1"/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270F1-B02B-3A31-01B1-AF97AC98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1ADD4-966A-C2EB-DE81-4FA37C57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7A8C3-BFE8-B7F6-FB4A-28FAD414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2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F07B-B426-E4D6-2714-629D6478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7D6E-B8F0-5434-E543-8B6BB1F0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devided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and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1C00D-3111-4D03-30FC-EE9D4B5B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BFA40-423B-99D3-413B-8934F88D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91FD3-3222-B5DA-5B8F-7A230844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04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8C86-2795-06E3-61E2-0818FA0E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B5FF-9C72-44C7-A86C-64A252C8C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baseline="0" dirty="0"/>
              <a:t> F1-score</a:t>
            </a:r>
          </a:p>
          <a:p>
            <a:pPr lvl="0"/>
            <a:r>
              <a:rPr lang="de-DE" baseline="0" dirty="0"/>
              <a:t>ROC-</a:t>
            </a:r>
            <a:r>
              <a:rPr lang="de-DE" baseline="0" dirty="0" err="1"/>
              <a:t>curves</a:t>
            </a:r>
            <a:endParaRPr lang="de-DE" baseline="0" dirty="0"/>
          </a:p>
          <a:p>
            <a:pPr lvl="0"/>
            <a:r>
              <a:rPr lang="de-DE" baseline="0" dirty="0" err="1"/>
              <a:t>Accuracy</a:t>
            </a:r>
            <a:endParaRPr lang="de-DE" baseline="0" dirty="0"/>
          </a:p>
          <a:p>
            <a:pPr lvl="0"/>
            <a:r>
              <a:rPr lang="de-DE" baseline="0" dirty="0"/>
              <a:t>Precision</a:t>
            </a:r>
          </a:p>
          <a:p>
            <a:pPr lvl="0"/>
            <a:r>
              <a:rPr lang="de-DE" baseline="0" dirty="0"/>
              <a:t>Recall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27BD-B18C-A538-5B8A-ED8CE516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BEDF8-6F49-900E-A539-3850C149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611D7-AFED-DEB3-C610-A6C046E6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77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3BD1EB-F27B-1571-9AD6-EB2C9F3D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4949018" cy="2852737"/>
          </a:xfrm>
        </p:spPr>
        <p:txBody>
          <a:bodyPr/>
          <a:lstStyle/>
          <a:p>
            <a:r>
              <a:rPr lang="de-DE" dirty="0" err="1"/>
              <a:t>Geospatial</a:t>
            </a:r>
            <a:r>
              <a:rPr lang="de-DE" dirty="0"/>
              <a:t> Data </a:t>
            </a:r>
            <a:r>
              <a:rPr lang="de-DE" dirty="0" err="1"/>
              <a:t>analysis</a:t>
            </a:r>
            <a:r>
              <a:rPr lang="de-DE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39FCBA-A0A2-897F-5148-9A113A5C2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mining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geospatial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89280-04BA-F7F3-0ED0-3F409005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04.06.2024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686B-5E53-F0EB-F683-846C5A5C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Matthias Weil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D307B-9720-19BF-F8BB-87FA9B27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B29B-03CA-4423-AB3F-97EDAD5D76D4}" type="slidenum">
              <a:rPr lang="de-DE" smtClean="0"/>
              <a:t>9</a:t>
            </a:fld>
            <a:endParaRPr lang="de-DE"/>
          </a:p>
        </p:txBody>
      </p:sp>
      <p:pic>
        <p:nvPicPr>
          <p:cNvPr id="10" name="Picture 9" descr="A map of a mountain range&#10;&#10;Description automatically generated">
            <a:extLst>
              <a:ext uri="{FF2B5EF4-FFF2-40B4-BE49-F238E27FC236}">
                <a16:creationId xmlns:a16="http://schemas.microsoft.com/office/drawing/2014/main" id="{ECDD7CAF-6C15-6B21-7510-76F1A76F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15" y="1140632"/>
            <a:ext cx="4949018" cy="4949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EA5FC9-F409-7A5B-DCBA-71EA74C0B151}"/>
              </a:ext>
            </a:extLst>
          </p:cNvPr>
          <p:cNvSpPr txBox="1"/>
          <p:nvPr/>
        </p:nvSpPr>
        <p:spPr>
          <a:xfrm>
            <a:off x="5919115" y="6089650"/>
            <a:ext cx="4949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50" i="1" dirty="0"/>
              <a:t>https://github.com/DLR-terrabyte/eo-examples/blob/main/datasets/CopernicusDEM.ipynb</a:t>
            </a:r>
          </a:p>
        </p:txBody>
      </p:sp>
    </p:spTree>
    <p:extLst>
      <p:ext uri="{BB962C8B-B14F-4D97-AF65-F5344CB8AC3E}">
        <p14:creationId xmlns:p14="http://schemas.microsoft.com/office/powerpoint/2010/main" val="57164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127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Data Mining and Data Science Problems </vt:lpstr>
      <vt:lpstr>Overview</vt:lpstr>
      <vt:lpstr>Data Collection</vt:lpstr>
      <vt:lpstr>Preprocessing</vt:lpstr>
      <vt:lpstr>Feature Selection</vt:lpstr>
      <vt:lpstr>Model Selection</vt:lpstr>
      <vt:lpstr>Model Training</vt:lpstr>
      <vt:lpstr>Model Evaluation</vt:lpstr>
      <vt:lpstr>Geospatial Data analysis </vt:lpstr>
      <vt:lpstr>Ground Removal </vt:lpstr>
      <vt:lpstr>Plane Fitting</vt:lpstr>
      <vt:lpstr>Registration </vt:lpstr>
      <vt:lpstr>Segmentation </vt:lpstr>
      <vt:lpstr>Object Detection </vt:lpstr>
      <vt:lpstr>Outlook: Point-NET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Data Science Problems </dc:title>
  <dc:creator>Matthias Weil</dc:creator>
  <cp:lastModifiedBy>Matthias Weil</cp:lastModifiedBy>
  <cp:revision>3</cp:revision>
  <dcterms:created xsi:type="dcterms:W3CDTF">2024-05-07T13:22:00Z</dcterms:created>
  <dcterms:modified xsi:type="dcterms:W3CDTF">2024-05-12T13:32:10Z</dcterms:modified>
</cp:coreProperties>
</file>