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3"/>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7/21/20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9414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7/21/20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73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7/21/20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232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7/21/20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9730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7/21/20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996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7/21/20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0253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7/21/20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672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7/21/20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1650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7/21/20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459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7/21/20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053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7/21/20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880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7/21/20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764604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4D75-9DB3-7540-AA5E-062A73198FB2}"/>
              </a:ext>
            </a:extLst>
          </p:cNvPr>
          <p:cNvSpPr>
            <a:spLocks noGrp="1"/>
          </p:cNvSpPr>
          <p:nvPr>
            <p:ph type="ctrTitle"/>
          </p:nvPr>
        </p:nvSpPr>
        <p:spPr/>
        <p:txBody>
          <a:bodyPr/>
          <a:lstStyle/>
          <a:p>
            <a:r>
              <a:rPr lang="en-US" dirty="0"/>
              <a:t>Go Green!</a:t>
            </a:r>
          </a:p>
        </p:txBody>
      </p:sp>
      <p:sp>
        <p:nvSpPr>
          <p:cNvPr id="3" name="Subtitle 2">
            <a:extLst>
              <a:ext uri="{FF2B5EF4-FFF2-40B4-BE49-F238E27FC236}">
                <a16:creationId xmlns:a16="http://schemas.microsoft.com/office/drawing/2014/main" id="{96DADD04-9F75-194D-999B-0650B85E9094}"/>
              </a:ext>
            </a:extLst>
          </p:cNvPr>
          <p:cNvSpPr>
            <a:spLocks noGrp="1"/>
          </p:cNvSpPr>
          <p:nvPr>
            <p:ph type="subTitle" idx="1"/>
          </p:nvPr>
        </p:nvSpPr>
        <p:spPr/>
        <p:txBody>
          <a:bodyPr/>
          <a:lstStyle/>
          <a:p>
            <a:r>
              <a:rPr lang="en-US" dirty="0"/>
              <a:t>Green Society while making Green</a:t>
            </a:r>
          </a:p>
        </p:txBody>
      </p:sp>
    </p:spTree>
    <p:extLst>
      <p:ext uri="{BB962C8B-B14F-4D97-AF65-F5344CB8AC3E}">
        <p14:creationId xmlns:p14="http://schemas.microsoft.com/office/powerpoint/2010/main" val="181063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6200-D233-784D-B393-CA49DFC76BD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65AC397-FF11-7B4F-9104-B31DA8AA2FC4}"/>
              </a:ext>
            </a:extLst>
          </p:cNvPr>
          <p:cNvSpPr>
            <a:spLocks noGrp="1"/>
          </p:cNvSpPr>
          <p:nvPr>
            <p:ph idx="1"/>
          </p:nvPr>
        </p:nvSpPr>
        <p:spPr/>
        <p:txBody>
          <a:bodyPr/>
          <a:lstStyle/>
          <a:p>
            <a:r>
              <a:rPr lang="en-US" dirty="0"/>
              <a:t>As a group we decided to deal with SDG Goal 13: Climate Action. Pollution is a big factor contributing to climate change. Go Green! is a project that focuses on minimizing pollution through recycling. The site will advertise recycling centers dealing with different kinds of waste.</a:t>
            </a:r>
          </a:p>
        </p:txBody>
      </p:sp>
    </p:spTree>
    <p:extLst>
      <p:ext uri="{BB962C8B-B14F-4D97-AF65-F5344CB8AC3E}">
        <p14:creationId xmlns:p14="http://schemas.microsoft.com/office/powerpoint/2010/main" val="9605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73EB-F321-E249-9D2D-524E11EF2F75}"/>
              </a:ext>
            </a:extLst>
          </p:cNvPr>
          <p:cNvSpPr>
            <a:spLocks noGrp="1"/>
          </p:cNvSpPr>
          <p:nvPr>
            <p:ph type="title"/>
          </p:nvPr>
        </p:nvSpPr>
        <p:spPr/>
        <p:txBody>
          <a:bodyPr/>
          <a:lstStyle/>
          <a:p>
            <a:r>
              <a:rPr lang="en-US" dirty="0"/>
              <a:t>Project Information</a:t>
            </a:r>
          </a:p>
        </p:txBody>
      </p:sp>
      <p:sp>
        <p:nvSpPr>
          <p:cNvPr id="3" name="Content Placeholder 2">
            <a:extLst>
              <a:ext uri="{FF2B5EF4-FFF2-40B4-BE49-F238E27FC236}">
                <a16:creationId xmlns:a16="http://schemas.microsoft.com/office/drawing/2014/main" id="{977E1A1F-ABE9-DE43-B7EF-DAFBE407DF6C}"/>
              </a:ext>
            </a:extLst>
          </p:cNvPr>
          <p:cNvSpPr>
            <a:spLocks noGrp="1"/>
          </p:cNvSpPr>
          <p:nvPr>
            <p:ph idx="1"/>
          </p:nvPr>
        </p:nvSpPr>
        <p:spPr/>
        <p:txBody>
          <a:bodyPr>
            <a:normAutofit fontScale="85000" lnSpcReduction="10000"/>
          </a:bodyPr>
          <a:lstStyle/>
          <a:p>
            <a:r>
              <a:rPr lang="en-US" dirty="0"/>
              <a:t>Go Green! will assist street recyclers effectively identify recycle centers and make a living in recycling. With the use of the website households will be able to help reach SDG Goal 13 by helping street recyclers in effectively sorting waste at home and dropping it off for the street recyclers to collect from a drop off/ collection zone identified beforehand. </a:t>
            </a:r>
          </a:p>
          <a:p>
            <a:r>
              <a:rPr lang="en-US" dirty="0"/>
              <a:t>Also the platform will make recycling bags available for purchase by households.</a:t>
            </a:r>
          </a:p>
          <a:p>
            <a:r>
              <a:rPr lang="en-US" dirty="0"/>
              <a:t>Businesses will also have an opportunity to connect with individuals in showcasing the kind of recycling they engage in.</a:t>
            </a:r>
          </a:p>
          <a:p>
            <a:r>
              <a:rPr lang="en-US" dirty="0"/>
              <a:t>Individuals will also be able to donate recycle bags and money to the recycling initiatives in their neighborhoods. </a:t>
            </a:r>
          </a:p>
        </p:txBody>
      </p:sp>
    </p:spTree>
    <p:extLst>
      <p:ext uri="{BB962C8B-B14F-4D97-AF65-F5344CB8AC3E}">
        <p14:creationId xmlns:p14="http://schemas.microsoft.com/office/powerpoint/2010/main" val="153808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977B-5CC1-D747-B167-6F9A2E7FA9B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322ED1-3814-7346-B880-54FB5ACD3A64}"/>
              </a:ext>
            </a:extLst>
          </p:cNvPr>
          <p:cNvSpPr>
            <a:spLocks noGrp="1"/>
          </p:cNvSpPr>
          <p:nvPr>
            <p:ph idx="1"/>
          </p:nvPr>
        </p:nvSpPr>
        <p:spPr/>
        <p:txBody>
          <a:bodyPr/>
          <a:lstStyle/>
          <a:p>
            <a:r>
              <a:rPr lang="en-US" dirty="0"/>
              <a:t>This Application will work to benefit the environment and work to reverse the damage done by pollution and decrease the effects of climate change. Proper waste management will benefit the environment while empowering street recyclers and affording households and individuals an opportunity to give back the the community and the environment. </a:t>
            </a:r>
          </a:p>
        </p:txBody>
      </p:sp>
    </p:spTree>
    <p:extLst>
      <p:ext uri="{BB962C8B-B14F-4D97-AF65-F5344CB8AC3E}">
        <p14:creationId xmlns:p14="http://schemas.microsoft.com/office/powerpoint/2010/main" val="671365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{A8288E0B-2508-8D45-A6CD-432F471CA8FC}tf16401378</Template>
  <TotalTime>22</TotalTime>
  <Words>232</Words>
  <Application>Microsoft Macintosh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MS Shell Dlg 2</vt:lpstr>
      <vt:lpstr>Wingdings</vt:lpstr>
      <vt:lpstr>Wingdings 3</vt:lpstr>
      <vt:lpstr>Madison</vt:lpstr>
      <vt:lpstr>Go Green!</vt:lpstr>
      <vt:lpstr>Background</vt:lpstr>
      <vt:lpstr>Project Information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Green!</dc:title>
  <dc:creator>Miss. RR Masekela</dc:creator>
  <cp:lastModifiedBy>Miss. RR Masekela</cp:lastModifiedBy>
  <cp:revision>3</cp:revision>
  <dcterms:created xsi:type="dcterms:W3CDTF">2020-07-21T16:40:09Z</dcterms:created>
  <dcterms:modified xsi:type="dcterms:W3CDTF">2020-07-21T17:02:13Z</dcterms:modified>
</cp:coreProperties>
</file>