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6"/>
  </p:notesMasterIdLst>
  <p:sldIdLst>
    <p:sldId id="256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365BF6-EBB6-27B6-899E-663FD0580E9B}" v="33" dt="2023-03-08T10:36:55.56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7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Harkins" userId="S::brian.harkins@wearecodenation.com::93785ab2-c78c-471f-85b5-fb282cefd990" providerId="AD" clId="Web-{9D365BF6-EBB6-27B6-899E-663FD0580E9B}"/>
    <pc:docChg chg="modSld">
      <pc:chgData name="Brian Harkins" userId="S::brian.harkins@wearecodenation.com::93785ab2-c78c-471f-85b5-fb282cefd990" providerId="AD" clId="Web-{9D365BF6-EBB6-27B6-899E-663FD0580E9B}" dt="2023-03-08T10:36:47.749" v="25"/>
      <pc:docMkLst>
        <pc:docMk/>
      </pc:docMkLst>
      <pc:sldChg chg="modSp">
        <pc:chgData name="Brian Harkins" userId="S::brian.harkins@wearecodenation.com::93785ab2-c78c-471f-85b5-fb282cefd990" providerId="AD" clId="Web-{9D365BF6-EBB6-27B6-899E-663FD0580E9B}" dt="2023-03-08T10:36:47.749" v="25"/>
        <pc:sldMkLst>
          <pc:docMk/>
          <pc:sldMk cId="0" sldId="256"/>
        </pc:sldMkLst>
        <pc:spChg chg="mod">
          <ac:chgData name="Brian Harkins" userId="S::brian.harkins@wearecodenation.com::93785ab2-c78c-471f-85b5-fb282cefd990" providerId="AD" clId="Web-{9D365BF6-EBB6-27B6-899E-663FD0580E9B}" dt="2023-03-08T10:36:24.998" v="1" actId="20577"/>
          <ac:spMkLst>
            <pc:docMk/>
            <pc:sldMk cId="0" sldId="256"/>
            <ac:spMk id="151" creationId="{00000000-0000-0000-0000-000000000000}"/>
          </ac:spMkLst>
        </pc:spChg>
        <pc:graphicFrameChg chg="mod modGraphic">
          <ac:chgData name="Brian Harkins" userId="S::brian.harkins@wearecodenation.com::93785ab2-c78c-471f-85b5-fb282cefd990" providerId="AD" clId="Web-{9D365BF6-EBB6-27B6-899E-663FD0580E9B}" dt="2023-03-08T10:36:47.749" v="25"/>
          <ac:graphicFrameMkLst>
            <pc:docMk/>
            <pc:sldMk cId="0" sldId="256"/>
            <ac:graphicFrameMk id="152" creationId="{00000000-0000-0000-0000-000000000000}"/>
          </ac:graphicFrameMkLst>
        </pc:graphicFrameChg>
        <pc:picChg chg="mod">
          <ac:chgData name="Brian Harkins" userId="S::brian.harkins@wearecodenation.com::93785ab2-c78c-471f-85b5-fb282cefd990" providerId="AD" clId="Web-{9D365BF6-EBB6-27B6-899E-663FD0580E9B}" dt="2023-03-08T10:36:36.233" v="23" actId="1076"/>
          <ac:picMkLst>
            <pc:docMk/>
            <pc:sldMk cId="0" sldId="256"/>
            <ac:picMk id="2" creationId="{DB6584A2-F0E3-5F5F-94E0-E73CE858105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wl with salmon cakes, salad and houmo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wl of pappardelle pasta with parsley butter, roasted hazelnuts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7C52EB-2737-EA4F-284D-DEEB40B483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938" y="6035023"/>
            <a:ext cx="11816385" cy="11816385"/>
          </a:xfrm>
          <a:prstGeom prst="rect">
            <a:avLst/>
          </a:prstGeom>
        </p:spPr>
      </p:pic>
      <p:sp>
        <p:nvSpPr>
          <p:cNvPr id="151" name="Week 2 lecture schedule"/>
          <p:cNvSpPr txBox="1"/>
          <p:nvPr/>
        </p:nvSpPr>
        <p:spPr>
          <a:xfrm>
            <a:off x="0" y="1091682"/>
            <a:ext cx="24384000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13000">
                <a:solidFill>
                  <a:srgbClr val="314D96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lvl1pPr>
          </a:lstStyle>
          <a:p>
            <a:r>
              <a:rPr sz="11500" dirty="0"/>
              <a:t>Week </a:t>
            </a:r>
            <a:r>
              <a:rPr lang="en-GB" sz="11500" dirty="0"/>
              <a:t>4</a:t>
            </a:r>
            <a:r>
              <a:rPr sz="11500" dirty="0"/>
              <a:t> </a:t>
            </a:r>
            <a:r>
              <a:rPr lang="en-GB" sz="11500" dirty="0"/>
              <a:t>Schedule</a:t>
            </a:r>
            <a:endParaRPr sz="11500" dirty="0"/>
          </a:p>
        </p:txBody>
      </p:sp>
      <p:graphicFrame>
        <p:nvGraphicFramePr>
          <p:cNvPr id="152" name="Table"/>
          <p:cNvGraphicFramePr/>
          <p:nvPr>
            <p:extLst>
              <p:ext uri="{D42A27DB-BD31-4B8C-83A1-F6EECF244321}">
                <p14:modId xmlns:p14="http://schemas.microsoft.com/office/powerpoint/2010/main" val="2894202305"/>
              </p:ext>
            </p:extLst>
          </p:nvPr>
        </p:nvGraphicFramePr>
        <p:xfrm>
          <a:off x="1212849" y="4206241"/>
          <a:ext cx="21958300" cy="7827264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417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8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8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8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8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081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7215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 b="0">
                          <a:solidFill>
                            <a:srgbClr val="314D96"/>
                          </a:solidFill>
                          <a:latin typeface="Gilroy ExtraBold"/>
                          <a:ea typeface="Gilroy ExtraBold"/>
                          <a:cs typeface="Gilroy ExtraBold"/>
                          <a:sym typeface="Gilroy ExtraBold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noFill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12700">
                      <a:noFill/>
                      <a:miter lim="400000"/>
                    </a:lnT>
                    <a:lnB w="381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4000" dirty="0">
                          <a:solidFill>
                            <a:srgbClr val="314D96"/>
                          </a:solidFill>
                          <a:latin typeface="Gilroy ExtraBold"/>
                          <a:ea typeface="Gilroy ExtraBold"/>
                          <a:cs typeface="Gilroy ExtraBold"/>
                          <a:sym typeface="Gilroy ExtraBold"/>
                        </a:rPr>
                        <a:t>Monday</a:t>
                      </a: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12700">
                      <a:noFill/>
                      <a:miter lim="400000"/>
                    </a:lnT>
                    <a:lnB w="381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4000" dirty="0">
                          <a:solidFill>
                            <a:srgbClr val="314D96"/>
                          </a:solidFill>
                          <a:latin typeface="Gilroy ExtraBold"/>
                          <a:ea typeface="Gilroy ExtraBold"/>
                          <a:cs typeface="Gilroy ExtraBold"/>
                          <a:sym typeface="Gilroy ExtraBold"/>
                        </a:rPr>
                        <a:t>Tuesday</a:t>
                      </a: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12700">
                      <a:noFill/>
                      <a:miter lim="400000"/>
                    </a:lnT>
                    <a:lnB w="381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4000" dirty="0">
                          <a:solidFill>
                            <a:srgbClr val="314D96"/>
                          </a:solidFill>
                          <a:latin typeface="Gilroy ExtraBold"/>
                          <a:ea typeface="Gilroy ExtraBold"/>
                          <a:cs typeface="Gilroy ExtraBold"/>
                          <a:sym typeface="Gilroy ExtraBold"/>
                        </a:rPr>
                        <a:t>Wednesday</a:t>
                      </a: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12700">
                      <a:noFill/>
                      <a:miter lim="400000"/>
                    </a:lnT>
                    <a:lnB w="381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4000" dirty="0">
                          <a:solidFill>
                            <a:srgbClr val="314D96"/>
                          </a:solidFill>
                          <a:latin typeface="Gilroy ExtraBold"/>
                          <a:ea typeface="Gilroy ExtraBold"/>
                          <a:cs typeface="Gilroy ExtraBold"/>
                          <a:sym typeface="Gilroy ExtraBold"/>
                        </a:rPr>
                        <a:t>Thursday</a:t>
                      </a: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12700">
                      <a:noFill/>
                      <a:miter lim="400000"/>
                    </a:lnT>
                    <a:lnB w="381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4000" dirty="0">
                          <a:solidFill>
                            <a:srgbClr val="314D96"/>
                          </a:solidFill>
                          <a:latin typeface="Gilroy ExtraBold"/>
                          <a:ea typeface="Gilroy ExtraBold"/>
                          <a:cs typeface="Gilroy ExtraBold"/>
                          <a:sym typeface="Gilroy ExtraBold"/>
                        </a:rPr>
                        <a:t>Friday</a:t>
                      </a: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>
                      <a:noFill/>
                      <a:miter lim="400000"/>
                    </a:lnR>
                    <a:lnT w="12700">
                      <a:noFill/>
                      <a:miter lim="400000"/>
                    </a:lnT>
                    <a:lnB w="3810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561">
                <a:tc>
                  <a:txBody>
                    <a:bodyPr/>
                    <a:lstStyle/>
                    <a:p>
                      <a:pPr defTabSz="914400"/>
                      <a:r>
                        <a:rPr sz="3200" dirty="0">
                          <a:solidFill>
                            <a:srgbClr val="314D96"/>
                          </a:solidFill>
                          <a:latin typeface="Gilroy ExtraBold"/>
                          <a:ea typeface="Gilroy ExtraBold"/>
                          <a:cs typeface="Gilroy ExtraBold"/>
                          <a:sym typeface="Gilroy ExtraBold"/>
                        </a:rPr>
                        <a:t>AM</a:t>
                      </a:r>
                      <a:br>
                        <a:rPr lang="en-GB" sz="3200" dirty="0">
                          <a:solidFill>
                            <a:srgbClr val="314D96"/>
                          </a:solidFill>
                          <a:latin typeface="Gilroy ExtraBold"/>
                          <a:ea typeface="Gilroy ExtraBold"/>
                          <a:cs typeface="Gilroy ExtraBold"/>
                          <a:sym typeface="Gilroy ExtraBold"/>
                        </a:rPr>
                      </a:br>
                      <a:r>
                        <a:rPr sz="3200" dirty="0">
                          <a:solidFill>
                            <a:srgbClr val="314D96"/>
                          </a:solidFill>
                          <a:latin typeface="Gilroy ExtraBold"/>
                          <a:ea typeface="Gilroy ExtraBold"/>
                          <a:cs typeface="Gilroy ExtraBold"/>
                          <a:sym typeface="Gilroy ExtraBold"/>
                        </a:rPr>
                        <a:t>(</a:t>
                      </a:r>
                      <a:r>
                        <a:rPr lang="en-GB" sz="3200" dirty="0">
                          <a:solidFill>
                            <a:srgbClr val="314D96"/>
                          </a:solidFill>
                          <a:latin typeface="Gilroy ExtraBold"/>
                          <a:ea typeface="Gilroy ExtraBold"/>
                          <a:cs typeface="Gilroy ExtraBold"/>
                        </a:rPr>
                        <a:t>9.30)</a:t>
                      </a:r>
                      <a:endParaRPr sz="3200" dirty="0">
                        <a:solidFill>
                          <a:srgbClr val="314D96"/>
                        </a:solidFill>
                        <a:latin typeface="Gilroy ExtraBold"/>
                        <a:ea typeface="Gilroy ExtraBold"/>
                        <a:cs typeface="Gilroy ExtraBold"/>
                        <a:sym typeface="Gilroy ExtraBold"/>
                      </a:endParaRP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38100">
                      <a:noFill/>
                      <a:miter lim="400000"/>
                    </a:lnT>
                    <a:lnB w="12700" cap="flat">
                      <a:noFill/>
                      <a:prstDash val="solid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GB" sz="32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  <a:t>JavaScript Engines</a:t>
                      </a:r>
                    </a:p>
                    <a:p>
                      <a:pPr defTabSz="914400"/>
                      <a:r>
                        <a:rPr lang="en-GB" sz="32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  <a:t>Higher Order Functions</a:t>
                      </a:r>
                      <a:endParaRPr sz="3200" dirty="0">
                        <a:solidFill>
                          <a:srgbClr val="314D96"/>
                        </a:solidFill>
                        <a:latin typeface="Gilroy Light"/>
                        <a:ea typeface="Gilroy Light"/>
                        <a:cs typeface="Gilroy Light"/>
                        <a:sym typeface="Gilroy Light"/>
                      </a:endParaRP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38100">
                      <a:noFill/>
                      <a:miter lim="400000"/>
                    </a:lnT>
                    <a:lnB w="12700" cap="flat">
                      <a:noFill/>
                      <a:prstDash val="solid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GB" sz="32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  <a:t>OOP</a:t>
                      </a:r>
                      <a:br>
                        <a:rPr lang="en-GB" sz="32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</a:br>
                      <a:r>
                        <a:rPr lang="en-GB" sz="32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  <a:t>Class Syntax</a:t>
                      </a:r>
                      <a:endParaRPr sz="3200" dirty="0">
                        <a:solidFill>
                          <a:srgbClr val="314D96"/>
                        </a:solidFill>
                        <a:latin typeface="Gilroy Light"/>
                        <a:ea typeface="Gilroy Light"/>
                        <a:cs typeface="Gilroy Light"/>
                        <a:sym typeface="Gilroy Light"/>
                      </a:endParaRP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38100">
                      <a:noFill/>
                      <a:miter lim="400000"/>
                    </a:lnT>
                    <a:lnB w="12700" cap="flat">
                      <a:noFill/>
                      <a:prstDash val="solid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GB" sz="32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  <a:t>Git Collab.</a:t>
                      </a:r>
                      <a:br>
                        <a:rPr lang="en-GB" sz="32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</a:br>
                      <a:r>
                        <a:rPr sz="32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  <a:t>Project Setting</a:t>
                      </a: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38100">
                      <a:noFill/>
                      <a:miter lim="400000"/>
                    </a:lnT>
                    <a:lnB w="12700" cap="flat">
                      <a:noFill/>
                      <a:prstDash val="solid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GB" sz="32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  <a:t>Unit Testing</a:t>
                      </a:r>
                      <a:endParaRPr sz="3200" dirty="0">
                        <a:solidFill>
                          <a:srgbClr val="314D96"/>
                        </a:solidFill>
                        <a:latin typeface="Gilroy Light"/>
                        <a:ea typeface="Gilroy Light"/>
                        <a:cs typeface="Gilroy Light"/>
                        <a:sym typeface="Gilroy Light"/>
                      </a:endParaRP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38100">
                      <a:noFill/>
                      <a:miter lim="400000"/>
                    </a:lnT>
                    <a:lnB w="12700" cap="flat">
                      <a:noFill/>
                      <a:prstDash val="solid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GB" sz="32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  <a:t>Lightning Talks</a:t>
                      </a:r>
                      <a:br>
                        <a:rPr lang="en-GB" sz="32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</a:br>
                      <a:r>
                        <a:rPr lang="en-GB" sz="32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  <a:t>Project Work</a:t>
                      </a:r>
                      <a:endParaRPr sz="3200" dirty="0">
                        <a:solidFill>
                          <a:srgbClr val="314D96"/>
                        </a:solidFill>
                        <a:latin typeface="Gilroy Light"/>
                        <a:ea typeface="Gilroy Light"/>
                        <a:cs typeface="Gilroy Light"/>
                        <a:sym typeface="Gilroy Light"/>
                      </a:endParaRP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38100">
                      <a:noFill/>
                      <a:miter lim="400000"/>
                    </a:lnT>
                    <a:lnB w="12700" cap="flat">
                      <a:noFill/>
                      <a:prstDash val="solid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6546">
                <a:tc>
                  <a:txBody>
                    <a:bodyPr/>
                    <a:lstStyle/>
                    <a:p>
                      <a:pPr defTabSz="914400"/>
                      <a:r>
                        <a:rPr sz="3200" dirty="0">
                          <a:solidFill>
                            <a:srgbClr val="314D96"/>
                          </a:solidFill>
                          <a:latin typeface="Gilroy ExtraBold"/>
                          <a:ea typeface="Gilroy ExtraBold"/>
                          <a:cs typeface="Gilroy ExtraBold"/>
                          <a:sym typeface="Gilroy ExtraBold"/>
                        </a:rPr>
                        <a:t>PM
(2)</a:t>
                      </a: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12700" cap="flat">
                      <a:noFill/>
                      <a:prstDash val="solid"/>
                      <a:miter lim="400000"/>
                    </a:lnT>
                    <a:lnB w="12700" cap="flat">
                      <a:noFill/>
                      <a:prstDash val="solid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GB" sz="32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  <a:t>Asynchronous</a:t>
                      </a:r>
                    </a:p>
                    <a:p>
                      <a:pPr defTabSz="914400"/>
                      <a:r>
                        <a:rPr lang="en-GB" sz="32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  <a:t>JavaScript</a:t>
                      </a:r>
                      <a:endParaRPr sz="3200" dirty="0">
                        <a:solidFill>
                          <a:srgbClr val="314D96"/>
                        </a:solidFill>
                        <a:latin typeface="Gilroy Light"/>
                        <a:ea typeface="Gilroy Light"/>
                        <a:cs typeface="Gilroy Light"/>
                        <a:sym typeface="Gilroy Light"/>
                      </a:endParaRP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12700" cap="flat">
                      <a:noFill/>
                      <a:prstDash val="solid"/>
                      <a:miter lim="400000"/>
                    </a:lnT>
                    <a:lnB w="12700" cap="flat">
                      <a:noFill/>
                      <a:prstDash val="solid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GB" sz="32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  <a:t>Node.JS &amp;</a:t>
                      </a:r>
                      <a:br>
                        <a:rPr lang="en-GB" sz="32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</a:br>
                      <a:r>
                        <a:rPr lang="en-GB" sz="32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  <a:t>NPM Libraries</a:t>
                      </a:r>
                      <a:endParaRPr sz="3200" dirty="0">
                        <a:solidFill>
                          <a:srgbClr val="314D96"/>
                        </a:solidFill>
                        <a:latin typeface="Gilroy Light"/>
                        <a:ea typeface="Gilroy Light"/>
                        <a:cs typeface="Gilroy Light"/>
                        <a:sym typeface="Gilroy Light"/>
                      </a:endParaRP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12700" cap="flat">
                      <a:noFill/>
                      <a:prstDash val="solid"/>
                      <a:miter lim="400000"/>
                    </a:lnT>
                    <a:lnB w="12700" cap="flat">
                      <a:noFill/>
                      <a:prstDash val="solid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  <a:t>Personal Dev</a:t>
                      </a:r>
                      <a:r>
                        <a:rPr lang="en-GB" sz="3200" dirty="0" err="1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  <a:t>elopment</a:t>
                      </a:r>
                      <a:br>
                        <a:rPr lang="en-GB" sz="32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</a:br>
                      <a:r>
                        <a:rPr sz="32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  <a:t>Time</a:t>
                      </a: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12700" cap="flat">
                      <a:noFill/>
                      <a:prstDash val="solid"/>
                      <a:miter lim="400000"/>
                    </a:lnT>
                    <a:lnB w="12700" cap="flat">
                      <a:noFill/>
                      <a:prstDash val="solid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GB" sz="32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  <a:t>Project Work</a:t>
                      </a:r>
                      <a:endParaRPr sz="3200" dirty="0">
                        <a:solidFill>
                          <a:srgbClr val="314D96"/>
                        </a:solidFill>
                        <a:latin typeface="Gilroy Light"/>
                        <a:ea typeface="Gilroy Light"/>
                        <a:cs typeface="Gilroy Light"/>
                        <a:sym typeface="Gilroy Light"/>
                      </a:endParaRP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12700" cap="flat">
                      <a:noFill/>
                      <a:prstDash val="solid"/>
                      <a:miter lim="400000"/>
                    </a:lnT>
                    <a:lnB w="12700" cap="flat">
                      <a:noFill/>
                      <a:prstDash val="solid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GB" sz="32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  <a:t>Score Card</a:t>
                      </a:r>
                    </a:p>
                    <a:p>
                      <a:pPr defTabSz="914400"/>
                      <a:r>
                        <a:rPr lang="en-GB" sz="32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  <a:t>Project Work</a:t>
                      </a:r>
                    </a:p>
                    <a:p>
                      <a:pPr defTabSz="914400"/>
                      <a:r>
                        <a:rPr lang="en-GB" sz="3200" dirty="0">
                          <a:solidFill>
                            <a:srgbClr val="314D96"/>
                          </a:solidFill>
                          <a:latin typeface="Gilroy Light"/>
                          <a:ea typeface="Gilroy Light"/>
                          <a:cs typeface="Gilroy Light"/>
                          <a:sym typeface="Gilroy Light"/>
                        </a:rPr>
                        <a:t>Retro</a:t>
                      </a:r>
                      <a:endParaRPr sz="3200" dirty="0">
                        <a:solidFill>
                          <a:srgbClr val="314D96"/>
                        </a:solidFill>
                        <a:latin typeface="Gilroy Light"/>
                        <a:ea typeface="Gilroy Light"/>
                        <a:cs typeface="Gilroy Light"/>
                        <a:sym typeface="Gilroy Light"/>
                      </a:endParaRPr>
                    </a:p>
                  </a:txBody>
                  <a:tcPr marL="50800" marR="50800" marT="50800" marB="50800" anchor="ctr" horzOverflow="overflow">
                    <a:lnL w="12700" cap="flat">
                      <a:noFill/>
                      <a:prstDash val="solid"/>
                      <a:miter lim="400000"/>
                    </a:lnL>
                    <a:lnR w="12700" cap="flat">
                      <a:noFill/>
                      <a:prstDash val="solid"/>
                      <a:miter lim="400000"/>
                    </a:lnR>
                    <a:lnT w="12700" cap="flat">
                      <a:noFill/>
                      <a:prstDash val="solid"/>
                      <a:miter lim="400000"/>
                    </a:lnT>
                    <a:lnB w="12700" cap="flat">
                      <a:noFill/>
                      <a:prstDash val="solid"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3" name="Image" descr="Image"/>
          <p:cNvPicPr>
            <a:picLocks noChangeAspect="1"/>
          </p:cNvPicPr>
          <p:nvPr/>
        </p:nvPicPr>
        <p:blipFill>
          <a:blip r:embed="rId3"/>
          <a:srcRect l="9418" t="33766" r="5654" b="32008"/>
          <a:stretch>
            <a:fillRect/>
          </a:stretch>
        </p:blipFill>
        <p:spPr>
          <a:xfrm>
            <a:off x="20978359" y="1091682"/>
            <a:ext cx="3087510" cy="12442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Graphic 1" descr="Lightning bolt with solid fill">
            <a:extLst>
              <a:ext uri="{FF2B5EF4-FFF2-40B4-BE49-F238E27FC236}">
                <a16:creationId xmlns:a16="http://schemas.microsoft.com/office/drawing/2014/main" id="{DB6584A2-F0E3-5F5F-94E0-E73CE85810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91788" y="6709160"/>
            <a:ext cx="717395" cy="7173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70ab82d-5d39-4e47-9689-ae99cfc7c54a">
      <Terms xmlns="http://schemas.microsoft.com/office/infopath/2007/PartnerControls"/>
    </lcf76f155ced4ddcb4097134ff3c332f>
    <TaxCatchAll xmlns="a28d82cc-3978-4f98-bf03-d93da605d53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1ABCB68F2D0D4D8978B46A6B72C32B" ma:contentTypeVersion="8" ma:contentTypeDescription="Create a new document." ma:contentTypeScope="" ma:versionID="1a9f93b8b00e918271744d83d47f8620">
  <xsd:schema xmlns:xsd="http://www.w3.org/2001/XMLSchema" xmlns:xs="http://www.w3.org/2001/XMLSchema" xmlns:p="http://schemas.microsoft.com/office/2006/metadata/properties" xmlns:ns2="770ab82d-5d39-4e47-9689-ae99cfc7c54a" xmlns:ns3="a28d82cc-3978-4f98-bf03-d93da605d531" targetNamespace="http://schemas.microsoft.com/office/2006/metadata/properties" ma:root="true" ma:fieldsID="819c9d15a05845a92412d4756b80d777" ns2:_="" ns3:_="">
    <xsd:import namespace="770ab82d-5d39-4e47-9689-ae99cfc7c54a"/>
    <xsd:import namespace="a28d82cc-3978-4f98-bf03-d93da605d5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0ab82d-5d39-4e47-9689-ae99cfc7c5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9f491e78-420f-4edb-9831-7a9dfb4c09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8d82cc-3978-4f98-bf03-d93da605d531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36bdacf-8335-423a-a1f5-4245fa6a64dd}" ma:internalName="TaxCatchAll" ma:showField="CatchAllData" ma:web="a28d82cc-3978-4f98-bf03-d93da605d53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95A2C6-D3E6-443D-ABCE-94A00566BC0E}">
  <ds:schemaRefs>
    <ds:schemaRef ds:uri="http://schemas.microsoft.com/office/2006/metadata/properties"/>
    <ds:schemaRef ds:uri="http://schemas.microsoft.com/office/infopath/2007/PartnerControls"/>
    <ds:schemaRef ds:uri="251e853c-a07c-46be-ac50-1383ac7c1319"/>
  </ds:schemaRefs>
</ds:datastoreItem>
</file>

<file path=customXml/itemProps2.xml><?xml version="1.0" encoding="utf-8"?>
<ds:datastoreItem xmlns:ds="http://schemas.openxmlformats.org/officeDocument/2006/customXml" ds:itemID="{27DBB7C4-D488-488C-8E6B-C99D0E6B94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E406DD-4973-4CA7-ACA9-CD110806FEB7}"/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62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21_BasicWhite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Harkins</dc:creator>
  <cp:lastModifiedBy>Brian Harkins</cp:lastModifiedBy>
  <cp:revision>12</cp:revision>
  <dcterms:modified xsi:type="dcterms:W3CDTF">2023-03-08T10:36:59Z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0x010100461ABCB68F2D0D4D8978B46A6B72C32B</vt:lpwstr>
  </property>
  <property fmtid="{D5CDD505-2E9C-101B-9397-08002B2CF9AE}" pid="3" name="MediaServiceImageTags">
    <vt:lpwstr/>
  </property>
</Properties>
</file>