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7C52EB-2737-EA4F-284D-DEEB40B4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938" y="6035023"/>
            <a:ext cx="11816385" cy="11816385"/>
          </a:xfrm>
          <a:prstGeom prst="rect">
            <a:avLst/>
          </a:prstGeom>
        </p:spPr>
      </p:pic>
      <p:sp>
        <p:nvSpPr>
          <p:cNvPr id="151" name="Week 2 lecture schedule"/>
          <p:cNvSpPr txBox="1"/>
          <p:nvPr/>
        </p:nvSpPr>
        <p:spPr>
          <a:xfrm>
            <a:off x="0" y="1091682"/>
            <a:ext cx="23171149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3000">
                <a:solidFill>
                  <a:srgbClr val="314D96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sz="11500" dirty="0"/>
              <a:t>Week </a:t>
            </a:r>
            <a:r>
              <a:rPr lang="en-GB" sz="11500" dirty="0"/>
              <a:t>1</a:t>
            </a:r>
            <a:r>
              <a:rPr sz="11500" dirty="0"/>
              <a:t> lecture schedule</a:t>
            </a:r>
          </a:p>
        </p:txBody>
      </p:sp>
      <p:graphicFrame>
        <p:nvGraphicFramePr>
          <p:cNvPr id="152" name="Table"/>
          <p:cNvGraphicFramePr/>
          <p:nvPr>
            <p:extLst>
              <p:ext uri="{D42A27DB-BD31-4B8C-83A1-F6EECF244321}">
                <p14:modId xmlns:p14="http://schemas.microsoft.com/office/powerpoint/2010/main" val="540882117"/>
              </p:ext>
            </p:extLst>
          </p:nvPr>
        </p:nvGraphicFramePr>
        <p:xfrm>
          <a:off x="1212849" y="4206241"/>
          <a:ext cx="21958300" cy="782726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41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721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 b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noFill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Monday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Tuesday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Wednesday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Thursday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Friday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561">
                <a:tc>
                  <a:txBody>
                    <a:bodyPr/>
                    <a:lstStyle/>
                    <a:p>
                      <a:pPr defTabSz="914400"/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AM</a:t>
                      </a:r>
                      <a:br>
                        <a:rPr lang="en-GB"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</a:br>
                      <a:r>
                        <a:rPr sz="28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(</a:t>
                      </a:r>
                      <a:r>
                        <a:rPr lang="en-GB" sz="28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9.30</a:t>
                      </a:r>
                      <a:r>
                        <a:rPr sz="28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Intro to HTML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Intro to CSS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Project Setting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Project Work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Lightning Talks</a:t>
                      </a:r>
                      <a:b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</a:br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Transitions &amp; Animations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546">
                <a:tc>
                  <a:txBody>
                    <a:bodyPr/>
                    <a:lstStyle/>
                    <a:p>
                      <a:pPr defTabSz="914400"/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PM
</a:t>
                      </a:r>
                      <a:r>
                        <a:rPr sz="28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HTML </a:t>
                      </a:r>
                      <a:b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</a:br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Attributes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Flexbox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Personal</a:t>
                      </a:r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 Development </a:t>
                      </a:r>
                      <a:r>
                        <a:rPr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Time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Project Work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Project Work</a:t>
                      </a:r>
                    </a:p>
                    <a:p>
                      <a:pPr defTabSz="914400"/>
                      <a:r>
                        <a:rPr lang="en-GB" sz="40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Retro</a:t>
                      </a:r>
                      <a:endParaRPr sz="40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3" name="Image" descr="Image"/>
          <p:cNvPicPr>
            <a:picLocks noChangeAspect="1"/>
          </p:cNvPicPr>
          <p:nvPr/>
        </p:nvPicPr>
        <p:blipFill>
          <a:blip r:embed="rId3"/>
          <a:srcRect l="9418" t="33766" r="5654" b="32008"/>
          <a:stretch>
            <a:fillRect/>
          </a:stretch>
        </p:blipFill>
        <p:spPr>
          <a:xfrm>
            <a:off x="20978359" y="1091682"/>
            <a:ext cx="3087510" cy="1244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phic 2" descr="Lightning bolt with solid fill">
            <a:extLst>
              <a:ext uri="{FF2B5EF4-FFF2-40B4-BE49-F238E27FC236}">
                <a16:creationId xmlns:a16="http://schemas.microsoft.com/office/drawing/2014/main" id="{0B02F39B-5A7E-7C24-E3E6-BA4D49350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80130" y="7097970"/>
            <a:ext cx="717395" cy="7173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1ABCB68F2D0D4D8978B46A6B72C32B" ma:contentTypeVersion="2" ma:contentTypeDescription="Create a new document." ma:contentTypeScope="" ma:versionID="a7880074840cbedad97064af0b649fb7">
  <xsd:schema xmlns:xsd="http://www.w3.org/2001/XMLSchema" xmlns:xs="http://www.w3.org/2001/XMLSchema" xmlns:p="http://schemas.microsoft.com/office/2006/metadata/properties" xmlns:ns2="770ab82d-5d39-4e47-9689-ae99cfc7c54a" targetNamespace="http://schemas.microsoft.com/office/2006/metadata/properties" ma:root="true" ma:fieldsID="faa3df3d8080d3a3be94b2d2f9b0d0c5" ns2:_="">
    <xsd:import namespace="770ab82d-5d39-4e47-9689-ae99cfc7c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ab82d-5d39-4e47-9689-ae99cfc7c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158333-B19F-4457-9DDC-274D8D7B3C82}">
  <ds:schemaRefs>
    <ds:schemaRef ds:uri="http://schemas.microsoft.com/office/2006/metadata/properties"/>
    <ds:schemaRef ds:uri="http://schemas.microsoft.com/office/infopath/2007/PartnerControls"/>
    <ds:schemaRef ds:uri="251e853c-a07c-46be-ac50-1383ac7c1319"/>
  </ds:schemaRefs>
</ds:datastoreItem>
</file>

<file path=customXml/itemProps2.xml><?xml version="1.0" encoding="utf-8"?>
<ds:datastoreItem xmlns:ds="http://schemas.openxmlformats.org/officeDocument/2006/customXml" ds:itemID="{F82F4D2C-F9AA-4FAD-926D-251B52B290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0CD04C-2ACE-4474-A209-A2E7A141A0D9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Gilroy ExtraBold</vt:lpstr>
      <vt:lpstr>Gilroy Light</vt:lpstr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Harkins</dc:creator>
  <cp:lastModifiedBy>Mark McCarthy</cp:lastModifiedBy>
  <cp:revision>8</cp:revision>
  <dcterms:modified xsi:type="dcterms:W3CDTF">2023-02-27T09:38:10Z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0x010100461ABCB68F2D0D4D8978B46A6B72C32B</vt:lpwstr>
  </property>
</Properties>
</file>