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184"/>
  </p:normalViewPr>
  <p:slideViewPr>
    <p:cSldViewPr snapToGrid="0">
      <p:cViewPr varScale="1">
        <p:scale>
          <a:sx n="57" d="100"/>
          <a:sy n="57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e Horton" userId="60dc5ff2-3b2a-44e2-9899-d09be89bab06" providerId="ADAL" clId="{1DAE5022-E066-E04C-A392-914F199437DE}"/>
    <pc:docChg chg="modSld">
      <pc:chgData name="Valerie Horton" userId="60dc5ff2-3b2a-44e2-9899-d09be89bab06" providerId="ADAL" clId="{1DAE5022-E066-E04C-A392-914F199437DE}" dt="2023-03-23T08:52:46.858" v="12" actId="404"/>
      <pc:docMkLst>
        <pc:docMk/>
      </pc:docMkLst>
      <pc:sldChg chg="modSp mod">
        <pc:chgData name="Valerie Horton" userId="60dc5ff2-3b2a-44e2-9899-d09be89bab06" providerId="ADAL" clId="{1DAE5022-E066-E04C-A392-914F199437DE}" dt="2023-03-23T08:52:46.858" v="12" actId="404"/>
        <pc:sldMkLst>
          <pc:docMk/>
          <pc:sldMk cId="0" sldId="256"/>
        </pc:sldMkLst>
        <pc:graphicFrameChg chg="modGraphic">
          <ac:chgData name="Valerie Horton" userId="60dc5ff2-3b2a-44e2-9899-d09be89bab06" providerId="ADAL" clId="{1DAE5022-E066-E04C-A392-914F199437DE}" dt="2023-03-23T08:52:46.858" v="12" actId="404"/>
          <ac:graphicFrameMkLst>
            <pc:docMk/>
            <pc:sldMk cId="0" sldId="256"/>
            <ac:graphicFrameMk id="15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7C52EB-2737-EA4F-284D-DEEB40B4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411" y="5930187"/>
            <a:ext cx="11816385" cy="11816385"/>
          </a:xfrm>
          <a:prstGeom prst="rect">
            <a:avLst/>
          </a:prstGeom>
        </p:spPr>
      </p:pic>
      <p:sp>
        <p:nvSpPr>
          <p:cNvPr id="151" name="Week 2 lecture schedule"/>
          <p:cNvSpPr txBox="1"/>
          <p:nvPr/>
        </p:nvSpPr>
        <p:spPr>
          <a:xfrm>
            <a:off x="0" y="1091682"/>
            <a:ext cx="23171149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3000">
                <a:solidFill>
                  <a:srgbClr val="314D96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sz="11500" dirty="0"/>
              <a:t>Week </a:t>
            </a:r>
            <a:r>
              <a:rPr lang="en-GB" sz="11500" dirty="0"/>
              <a:t>7</a:t>
            </a:r>
            <a:r>
              <a:rPr sz="11500" dirty="0"/>
              <a:t> lecture schedule</a:t>
            </a:r>
          </a:p>
        </p:txBody>
      </p:sp>
      <p:graphicFrame>
        <p:nvGraphicFramePr>
          <p:cNvPr id="152" name="Table"/>
          <p:cNvGraphicFramePr/>
          <p:nvPr>
            <p:extLst>
              <p:ext uri="{D42A27DB-BD31-4B8C-83A1-F6EECF244321}">
                <p14:modId xmlns:p14="http://schemas.microsoft.com/office/powerpoint/2010/main" val="2021851396"/>
              </p:ext>
            </p:extLst>
          </p:nvPr>
        </p:nvGraphicFramePr>
        <p:xfrm>
          <a:off x="1212849" y="4206241"/>
          <a:ext cx="21958300" cy="782726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41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721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 b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noFill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Monday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Tuesday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Wednesday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Thursday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Friday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561">
                <a:tc>
                  <a:txBody>
                    <a:bodyPr/>
                    <a:lstStyle/>
                    <a:p>
                      <a:pPr defTabSz="914400"/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AM</a:t>
                      </a:r>
                      <a:br>
                        <a:rPr lang="en-GB"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</a:b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(</a:t>
                      </a:r>
                      <a:r>
                        <a:rPr lang="en-GB" sz="36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9:3</a:t>
                      </a:r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0</a:t>
                      </a: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</a:rPr>
                        <a:t>Introduction Express</a:t>
                      </a:r>
                      <a:endParaRPr sz="40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</a:rPr>
                        <a:t>CRUD / Mongoose</a:t>
                      </a:r>
                      <a:endParaRPr sz="40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4000" b="0" i="0" u="none" strike="noStrike" noProof="0" dirty="0">
                          <a:solidFill>
                            <a:srgbClr val="314D96"/>
                          </a:solidFill>
                          <a:latin typeface="Gilroy Light"/>
                        </a:rPr>
                        <a:t>Separation of concerns</a:t>
                      </a:r>
                      <a:endParaRPr lang="en-US" dirty="0"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4000" b="0" i="0" u="none" strike="noStrike" noProof="0" dirty="0">
                          <a:solidFill>
                            <a:srgbClr val="314D96"/>
                          </a:solidFill>
                          <a:latin typeface="Gilroy Light"/>
                        </a:rPr>
                        <a:t>Refactoring</a:t>
                      </a:r>
                      <a:endParaRPr dirty="0"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</a:rPr>
                        <a:t>Connecting a Front End</a:t>
                      </a:r>
                      <a:endParaRPr lang="en-GB" sz="40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546">
                <a:tc>
                  <a:txBody>
                    <a:bodyPr/>
                    <a:lstStyle/>
                    <a:p>
                      <a:pPr defTabSz="914400"/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PM
(</a:t>
                      </a:r>
                      <a:r>
                        <a:rPr lang="en-GB" sz="36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1:30</a:t>
                      </a: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</a:rPr>
                        <a:t>HTTP Routes in Express</a:t>
                      </a:r>
                      <a:endParaRPr dirty="0"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4000" b="0" i="0" u="none" strike="noStrike" noProof="0" dirty="0">
                          <a:solidFill>
                            <a:srgbClr val="314D96"/>
                          </a:solidFill>
                          <a:latin typeface="Gilroy Light"/>
                        </a:rPr>
                        <a:t>CRUD / Mongoose</a:t>
                      </a:r>
                      <a:endParaRPr dirty="0"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</a:rPr>
                        <a:t>Personal</a:t>
                      </a:r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 </a:t>
                      </a:r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</a:rPr>
                        <a:t>Development</a:t>
                      </a:r>
                      <a:b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</a:br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Time</a:t>
                      </a:r>
                      <a:endParaRPr sz="40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4000" b="0" i="0" u="none" strike="noStrike" noProof="0" dirty="0">
                          <a:solidFill>
                            <a:srgbClr val="314D96"/>
                          </a:solidFill>
                          <a:latin typeface="Gilroy Light"/>
                        </a:rPr>
                        <a:t>Refactoring project</a:t>
                      </a:r>
                      <a:endParaRPr dirty="0"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Project Work</a:t>
                      </a:r>
                    </a:p>
                    <a:p>
                      <a:pPr defTabSz="914400"/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Retro</a:t>
                      </a:r>
                      <a:endParaRPr sz="40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3" name="Image" descr="Image"/>
          <p:cNvPicPr>
            <a:picLocks noChangeAspect="1"/>
          </p:cNvPicPr>
          <p:nvPr/>
        </p:nvPicPr>
        <p:blipFill>
          <a:blip r:embed="rId3"/>
          <a:srcRect l="9418" t="33766" r="5654" b="32008"/>
          <a:stretch>
            <a:fillRect/>
          </a:stretch>
        </p:blipFill>
        <p:spPr>
          <a:xfrm>
            <a:off x="20978359" y="1091682"/>
            <a:ext cx="3087510" cy="1244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1ABCB68F2D0D4D8978B46A6B72C32B" ma:contentTypeVersion="8" ma:contentTypeDescription="Create a new document." ma:contentTypeScope="" ma:versionID="1a9f93b8b00e918271744d83d47f8620">
  <xsd:schema xmlns:xsd="http://www.w3.org/2001/XMLSchema" xmlns:xs="http://www.w3.org/2001/XMLSchema" xmlns:p="http://schemas.microsoft.com/office/2006/metadata/properties" xmlns:ns2="770ab82d-5d39-4e47-9689-ae99cfc7c54a" xmlns:ns3="a28d82cc-3978-4f98-bf03-d93da605d531" targetNamespace="http://schemas.microsoft.com/office/2006/metadata/properties" ma:root="true" ma:fieldsID="819c9d15a05845a92412d4756b80d777" ns2:_="" ns3:_="">
    <xsd:import namespace="770ab82d-5d39-4e47-9689-ae99cfc7c54a"/>
    <xsd:import namespace="a28d82cc-3978-4f98-bf03-d93da605d5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ab82d-5d39-4e47-9689-ae99cfc7c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9f491e78-420f-4edb-9831-7a9dfb4c09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d82cc-3978-4f98-bf03-d93da605d53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36bdacf-8335-423a-a1f5-4245fa6a64dd}" ma:internalName="TaxCatchAll" ma:showField="CatchAllData" ma:web="a28d82cc-3978-4f98-bf03-d93da605d5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0ab82d-5d39-4e47-9689-ae99cfc7c54a">
      <Terms xmlns="http://schemas.microsoft.com/office/infopath/2007/PartnerControls"/>
    </lcf76f155ced4ddcb4097134ff3c332f>
    <TaxCatchAll xmlns="a28d82cc-3978-4f98-bf03-d93da605d53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F48055-9248-4C7A-90D4-2913CE0ABCD2}"/>
</file>

<file path=customXml/itemProps2.xml><?xml version="1.0" encoding="utf-8"?>
<ds:datastoreItem xmlns:ds="http://schemas.openxmlformats.org/officeDocument/2006/customXml" ds:itemID="{11A78D9A-A023-437F-A059-04859FCDFBFF}">
  <ds:schemaRefs>
    <ds:schemaRef ds:uri="0cd162e5-fe1f-4258-bffe-161e9e8887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251e853c-a07c-46be-ac50-1383ac7c131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825FB1-B4E9-4E39-9403-564EE680D9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Gilroy ExtraBold</vt:lpstr>
      <vt:lpstr>Gilroy Light</vt:lpstr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Harkins</dc:creator>
  <cp:lastModifiedBy>Valerie Horton</cp:lastModifiedBy>
  <cp:revision>34</cp:revision>
  <dcterms:modified xsi:type="dcterms:W3CDTF">2023-03-23T08:52:49Z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0x010100461ABCB68F2D0D4D8978B46A6B72C32B</vt:lpwstr>
  </property>
  <property fmtid="{D5CDD505-2E9C-101B-9397-08002B2CF9AE}" pid="3" name="MediaServiceImageTags">
    <vt:lpwstr/>
  </property>
  <property fmtid="{D5CDD505-2E9C-101B-9397-08002B2CF9AE}" pid="4" name="Order">
    <vt:r8>2236800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