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B8F1-3947-4BE9-B46F-1214A7500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B052-C733-4650-A789-154B1F63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100D-137C-4936-9081-C5013EBD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F2A9-8E3E-4B7F-BAB9-985FDB3D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F4F8-31A4-4E18-B1F3-66F6D320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7E8D-FC0A-4A31-A243-37EB626B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80DAB-538E-41E9-B902-B8679F9E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8F76-9ABA-4C10-A441-B78A6B19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70CF-42B3-4ACB-8120-F15AD66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621E-01DB-43FB-BFA4-8A9B6992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A701F-8D9F-44E8-96F8-5B949737B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A69B4-A613-4DAD-ABA3-0747C52BB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0153-FDFB-4570-A6AF-A86A2FF4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6326-37E4-475C-9B72-A7F02197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1EC1-117C-4363-A73C-862E92F9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6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9A11-E7D3-4E0D-97C5-B74F1187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FA07-F65A-4A47-A3F6-5A7313A1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0306-C650-4EE3-92D9-BBDC9116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5EDE-ECEE-4D1B-8175-9E5C6548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3CD3-38D3-42BC-A47F-0273E6B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B3DB-4FFB-4614-9A2A-17016200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76CF5-CBA1-4D67-8207-8EF4726B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DBC8-E34A-4ABD-9452-D29BEC8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CEC6-83DE-4972-A46C-397D65E2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B36B-7581-4285-AB1C-AB8245CE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0651-8607-4EF7-9893-98A8DB8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0789-F725-4B31-8807-80937B4B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D48A-1603-438C-8728-FBDD57E8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DEDF-D861-4381-8C39-6A97A75F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EEEAD-6468-4873-ABC2-51D1152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8C8E-4721-4228-A793-00139013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7CFF-D7D1-4B63-B25D-7EF483AC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7D86-C3DD-4940-9A22-DE117C82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3D9D6-1101-4930-A4AC-3456DFC4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7ED8F-2C6F-4504-8AB9-BE65BA5D7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62824-1406-4CD2-8F57-DF64DA90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3B4FE-B11A-4131-8991-5E674BE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1DAEC-3727-49BE-84F4-822CD2EF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79799-86CA-4ADC-8318-B22125A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870D-B22D-48DB-817D-8198F00C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B8663-4358-4623-8E75-C7366ABE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0277A-7230-449E-BEBA-C6C9CCA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A4DC-8574-445B-BC38-E8301753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F1C04-0451-4A36-BB8A-C38DCC3F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FDD70-0361-458C-9E89-1BA0A887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667D1-0E8C-4C28-B0E1-1C0EC963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50CB-B50B-414A-8BA6-7CD5B555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8CC1-F076-4F07-85EF-4FE3513C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21E40-28E8-4F6D-8FB2-B651B0438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DFED6-A6EE-4D5B-B683-DB38A602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1A9F-AB37-40A7-A05B-687B7D72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64D7-67ED-481E-8D0D-A5DC6B5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4E2B-F979-44A5-8851-57A64D1D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DBDD9-214F-43F3-92B1-04F958584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C99B2-7980-4CD2-8811-6B236A40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BE42-D91E-4918-93F9-FCE4BC2B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3BE0-0CC1-40BB-94B2-3C93F214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CF6B-D916-4AA3-B239-19299DD0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04BA3-E4B5-471C-8D9F-057E1396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8FCE-D891-440F-B184-588B4D3A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DCB4-9325-4EB5-8333-8C8ABA92B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32A1-566C-42D8-BDDB-6B0B52926EC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1332-A093-4823-BE5C-98531777D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F601-DD97-493A-90E3-FD6099C3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CD31-F9D8-4C83-A497-40DCE7600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xcouture.com/" TargetMode="External"/><Relationship Id="rId7" Type="http://schemas.openxmlformats.org/officeDocument/2006/relationships/hyperlink" Target="http://unionofminorityneighborhoods.org/" TargetMode="External"/><Relationship Id="rId2" Type="http://schemas.openxmlformats.org/officeDocument/2006/relationships/hyperlink" Target="http://www.thebwwc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nibit.ai/" TargetMode="External"/><Relationship Id="rId5" Type="http://schemas.openxmlformats.org/officeDocument/2006/relationships/hyperlink" Target="https://unibit.ai/login" TargetMode="External"/><Relationship Id="rId4" Type="http://schemas.openxmlformats.org/officeDocument/2006/relationships/hyperlink" Target="http://designerscircu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A372-C552-4731-91A1-F8804BC10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452" y="227842"/>
            <a:ext cx="10668000" cy="1173576"/>
          </a:xfrm>
        </p:spPr>
        <p:txBody>
          <a:bodyPr>
            <a:noAutofit/>
          </a:bodyPr>
          <a:lstStyle/>
          <a:p>
            <a:r>
              <a:rPr lang="en-US" sz="6600" dirty="0"/>
              <a:t>Bootstrap in </a:t>
            </a:r>
            <a:r>
              <a:rPr lang="en-US" sz="6600" dirty="0" err="1"/>
              <a:t>Wordpress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CAAAA-1AED-44B2-A71E-90FCF246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1419"/>
            <a:ext cx="9144000" cy="5228740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  <a:r>
              <a:rPr lang="en-US" sz="3200" b="1" dirty="0"/>
              <a:t>Shirui Ye</a:t>
            </a:r>
          </a:p>
          <a:p>
            <a:r>
              <a:rPr lang="en-US" sz="3200" dirty="0"/>
              <a:t>Part of my work samples below:</a:t>
            </a:r>
          </a:p>
          <a:p>
            <a:pPr marL="514350" indent="-514350" algn="l">
              <a:buAutoNum type="arabicPeriod"/>
            </a:pPr>
            <a:r>
              <a:rPr lang="en-US" sz="3200" dirty="0"/>
              <a:t>Boston University BWWC: </a:t>
            </a:r>
            <a:r>
              <a:rPr lang="en-US" sz="3200" dirty="0">
                <a:hlinkClick r:id="rId2"/>
              </a:rPr>
              <a:t>www.thebwwc.com </a:t>
            </a:r>
            <a:endParaRPr lang="en-US" sz="3200" dirty="0"/>
          </a:p>
          <a:p>
            <a:pPr marL="514350" indent="-514350" algn="l">
              <a:buAutoNum type="arabicPeriod"/>
            </a:pPr>
            <a:r>
              <a:rPr lang="en-US" sz="3200" dirty="0" err="1"/>
              <a:t>LuxCouture</a:t>
            </a:r>
            <a:r>
              <a:rPr lang="en-US" sz="3200" dirty="0"/>
              <a:t> Inc: </a:t>
            </a:r>
            <a:r>
              <a:rPr lang="en-US" sz="3200" dirty="0">
                <a:hlinkClick r:id="rId3"/>
              </a:rPr>
              <a:t>www.luxcouture.com</a:t>
            </a:r>
            <a:endParaRPr lang="en-US" sz="3200" dirty="0"/>
          </a:p>
          <a:p>
            <a:pPr marL="514350" indent="-514350" algn="l">
              <a:buAutoNum type="arabicPeriod"/>
            </a:pPr>
            <a:r>
              <a:rPr lang="en-US" sz="3200" dirty="0"/>
              <a:t>Designers Circus Inc: </a:t>
            </a:r>
            <a:r>
              <a:rPr lang="en-US" sz="3200" dirty="0">
                <a:hlinkClick r:id="rId4"/>
              </a:rPr>
              <a:t>http://designerscircus.com</a:t>
            </a:r>
            <a:endParaRPr lang="en-US" sz="3200" dirty="0"/>
          </a:p>
          <a:p>
            <a:pPr marL="514350" indent="-514350" algn="l">
              <a:buAutoNum type="arabicPeriod"/>
            </a:pPr>
            <a:r>
              <a:rPr lang="en-US" sz="3200" dirty="0" err="1"/>
              <a:t>Unibit</a:t>
            </a:r>
            <a:r>
              <a:rPr lang="en-US" sz="3200" dirty="0"/>
              <a:t> Inc, web app and its website: </a:t>
            </a:r>
            <a:r>
              <a:rPr lang="en-US" sz="3200" dirty="0">
                <a:hlinkClick r:id="rId5"/>
              </a:rPr>
              <a:t>https://unibit.ai/login </a:t>
            </a:r>
            <a:r>
              <a:rPr lang="en-US" sz="3200" dirty="0"/>
              <a:t>and </a:t>
            </a:r>
            <a:r>
              <a:rPr lang="en-US" sz="3200" dirty="0">
                <a:hlinkClick r:id="rId6"/>
              </a:rPr>
              <a:t>https://www.unibit.ai/ </a:t>
            </a:r>
            <a:endParaRPr lang="en-US" sz="3200" dirty="0"/>
          </a:p>
          <a:p>
            <a:pPr marL="514350" indent="-514350" algn="l">
              <a:buAutoNum type="arabicPeriod"/>
            </a:pPr>
            <a:r>
              <a:rPr lang="en-US" sz="3200" dirty="0"/>
              <a:t>Union of Minority Neighborhood:</a:t>
            </a:r>
          </a:p>
          <a:p>
            <a:pPr algn="l"/>
            <a:r>
              <a:rPr lang="en-US" sz="3200" dirty="0">
                <a:hlinkClick r:id="rId7"/>
              </a:rPr>
              <a:t>http://unionofminorityneighborhoods.org</a:t>
            </a:r>
            <a:endParaRPr lang="en-US" sz="3200" dirty="0"/>
          </a:p>
          <a:p>
            <a:pPr marL="514350" indent="-514350" algn="l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5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8766-4C57-4054-9E2A-B235EAB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9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using Bootstrap in </a:t>
            </a:r>
            <a:r>
              <a:rPr lang="en-US" dirty="0" err="1"/>
              <a:t>Wordpress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4C78-2409-4397-867D-9344213A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9173"/>
            <a:ext cx="10515600" cy="2835827"/>
          </a:xfrm>
        </p:spPr>
        <p:txBody>
          <a:bodyPr/>
          <a:lstStyle/>
          <a:p>
            <a:r>
              <a:rPr lang="en-US" dirty="0"/>
              <a:t>Not only “Drag and Drop”, Provide a more flexible layout by coding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the website unique by adding customized layouts</a:t>
            </a:r>
          </a:p>
          <a:p>
            <a:endParaRPr lang="en-US" dirty="0"/>
          </a:p>
          <a:p>
            <a:r>
              <a:rPr lang="en-US" dirty="0"/>
              <a:t>Make sure the website is 100% cell-phone friendly and responsive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8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0CCC-C78F-46F3-B3E5-EB3C61B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7925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 ways to implement Bootstrap in </a:t>
            </a:r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D202-C081-4121-9B74-FF191057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173"/>
            <a:ext cx="10515600" cy="3592789"/>
          </a:xfrm>
        </p:spPr>
        <p:txBody>
          <a:bodyPr/>
          <a:lstStyle/>
          <a:p>
            <a:r>
              <a:rPr lang="en-US" dirty="0"/>
              <a:t>Use CDN: login through FTP to edit </a:t>
            </a:r>
            <a:r>
              <a:rPr lang="en-US" dirty="0" err="1"/>
              <a:t>header.php</a:t>
            </a:r>
            <a:r>
              <a:rPr lang="en-US" dirty="0"/>
              <a:t> file and add Bootstrap settings in this file</a:t>
            </a:r>
          </a:p>
          <a:p>
            <a:endParaRPr lang="en-US" dirty="0"/>
          </a:p>
          <a:p>
            <a:r>
              <a:rPr lang="en-US" dirty="0"/>
              <a:t>Add Bootstrap CSS, JS via </a:t>
            </a:r>
            <a:r>
              <a:rPr lang="en-US" dirty="0" err="1"/>
              <a:t>function.php</a:t>
            </a:r>
            <a:r>
              <a:rPr lang="en-US" dirty="0"/>
              <a:t> file </a:t>
            </a:r>
          </a:p>
          <a:p>
            <a:endParaRPr lang="en-US" dirty="0"/>
          </a:p>
          <a:p>
            <a:r>
              <a:rPr lang="en-US" b="1" dirty="0" err="1"/>
              <a:t>Wordpress</a:t>
            </a:r>
            <a:r>
              <a:rPr lang="en-US" b="1" dirty="0"/>
              <a:t> Bootstrap Plugin (This is what we are going to focus on today)</a:t>
            </a:r>
          </a:p>
        </p:txBody>
      </p:sp>
    </p:spTree>
    <p:extLst>
      <p:ext uri="{BB962C8B-B14F-4D97-AF65-F5344CB8AC3E}">
        <p14:creationId xmlns:p14="http://schemas.microsoft.com/office/powerpoint/2010/main" val="177998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813-5EBA-43CD-A553-26115CD7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3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Steps to set up Bootstrap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2017-173C-4034-842A-E3CAC21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565"/>
            <a:ext cx="10515600" cy="3493398"/>
          </a:xfrm>
        </p:spPr>
        <p:txBody>
          <a:bodyPr/>
          <a:lstStyle/>
          <a:p>
            <a:r>
              <a:rPr lang="en-US" dirty="0"/>
              <a:t>Login to </a:t>
            </a:r>
            <a:r>
              <a:rPr lang="en-US" dirty="0" err="1"/>
              <a:t>Wordpress</a:t>
            </a:r>
            <a:r>
              <a:rPr lang="en-US" dirty="0"/>
              <a:t> panel</a:t>
            </a:r>
          </a:p>
          <a:p>
            <a:r>
              <a:rPr lang="en-US" dirty="0"/>
              <a:t>On the left, click on “Plugins” tab, then Add new</a:t>
            </a:r>
          </a:p>
          <a:p>
            <a:r>
              <a:rPr lang="en-US" dirty="0"/>
              <a:t>Search for Bootstrap. There are many Bootstrap related plugins. Here I use “Bootstrap 3 </a:t>
            </a:r>
            <a:r>
              <a:rPr lang="en-US" dirty="0" err="1"/>
              <a:t>Shortcodes</a:t>
            </a:r>
            <a:r>
              <a:rPr lang="en-US" dirty="0"/>
              <a:t>” as an example. </a:t>
            </a:r>
          </a:p>
          <a:p>
            <a:r>
              <a:rPr lang="en-US" dirty="0"/>
              <a:t>Click Install Now, then activate it.</a:t>
            </a:r>
          </a:p>
          <a:p>
            <a:r>
              <a:rPr lang="en-US" dirty="0"/>
              <a:t>Now the plugin is ready to use</a:t>
            </a:r>
          </a:p>
        </p:txBody>
      </p:sp>
    </p:spTree>
    <p:extLst>
      <p:ext uri="{BB962C8B-B14F-4D97-AF65-F5344CB8AC3E}">
        <p14:creationId xmlns:p14="http://schemas.microsoft.com/office/powerpoint/2010/main" val="194670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0F0F-1312-4C43-852A-BD094C53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9"/>
            <a:ext cx="10515600" cy="817632"/>
          </a:xfrm>
        </p:spPr>
        <p:txBody>
          <a:bodyPr/>
          <a:lstStyle/>
          <a:p>
            <a:pPr algn="ctr"/>
            <a:r>
              <a:rPr lang="en-US" dirty="0"/>
              <a:t>How to use Bootstrap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F7DB-0175-49B7-9E3F-5D8A0A72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341"/>
            <a:ext cx="10515600" cy="5826950"/>
          </a:xfrm>
        </p:spPr>
        <p:txBody>
          <a:bodyPr/>
          <a:lstStyle/>
          <a:p>
            <a:r>
              <a:rPr lang="en-US" dirty="0"/>
              <a:t>Click on Pages on the left, then add new</a:t>
            </a:r>
          </a:p>
          <a:p>
            <a:r>
              <a:rPr lang="en-US" dirty="0"/>
              <a:t>After you download Bootstrap plugin, you should be able to see a purple “B” icon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it, You can see a list of choices. These are exactly the same settings from official Bootstrap website.</a:t>
            </a:r>
          </a:p>
          <a:p>
            <a:r>
              <a:rPr lang="en-US" dirty="0"/>
              <a:t>Let me demo how to </a:t>
            </a:r>
            <a:r>
              <a:rPr lang="en-US"/>
              <a:t>use from here.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DDC5B-F9CA-4AF5-8203-D262666C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2295360"/>
            <a:ext cx="3452439" cy="25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A55-B612-4C8F-90D4-21CA3907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71"/>
            <a:ext cx="10515600" cy="705677"/>
          </a:xfrm>
        </p:spPr>
        <p:txBody>
          <a:bodyPr/>
          <a:lstStyle/>
          <a:p>
            <a:pPr algn="ctr"/>
            <a:r>
              <a:rPr lang="en-US" dirty="0"/>
              <a:t>Example of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7D07-CB9A-45CF-AAC7-A7E0EC5FC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8" y="1729407"/>
            <a:ext cx="10515600" cy="4874938"/>
          </a:xfrm>
        </p:spPr>
        <p:txBody>
          <a:bodyPr/>
          <a:lstStyle/>
          <a:p>
            <a:r>
              <a:rPr lang="en-US" dirty="0"/>
              <a:t>Click Add new </a:t>
            </a:r>
          </a:p>
          <a:p>
            <a:r>
              <a:rPr lang="en-US" dirty="0"/>
              <a:t>I personally use </a:t>
            </a:r>
            <a:r>
              <a:rPr lang="en-US" dirty="0" err="1"/>
              <a:t>SiteOrigin</a:t>
            </a:r>
            <a:r>
              <a:rPr lang="en-US" dirty="0"/>
              <a:t> (A page building plugin), so I need to click page </a:t>
            </a:r>
            <a:r>
              <a:rPr lang="en-US" dirty="0" err="1"/>
              <a:t>builder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Add</a:t>
            </a:r>
            <a:r>
              <a:rPr lang="en-US" dirty="0"/>
              <a:t> </a:t>
            </a:r>
            <a:r>
              <a:rPr lang="en-US" dirty="0" err="1"/>
              <a:t>widget</a:t>
            </a:r>
            <a:r>
              <a:rPr lang="en-US" dirty="0" err="1">
                <a:sym typeface="Wingdings" panose="05000000000000000000" pitchFamily="2" charset="2"/>
              </a:rPr>
              <a:t>SiteOrigin</a:t>
            </a:r>
            <a:r>
              <a:rPr lang="en-US" dirty="0">
                <a:sym typeface="Wingdings" panose="05000000000000000000" pitchFamily="2" charset="2"/>
              </a:rPr>
              <a:t> Editor</a:t>
            </a:r>
          </a:p>
          <a:p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dirty="0" err="1">
                <a:sym typeface="Wingdings" panose="05000000000000000000" pitchFamily="2" charset="2"/>
              </a:rPr>
              <a:t>SiteOrigin</a:t>
            </a:r>
            <a:r>
              <a:rPr lang="en-US" dirty="0">
                <a:sym typeface="Wingdings" panose="05000000000000000000" pitchFamily="2" charset="2"/>
              </a:rPr>
              <a:t> Editor, you can see a “purple B” sign, click on it and insert Bootstrap layout. (If you don’t use page building plugin, you can see a “purple B” directly after clicking add new.</a:t>
            </a:r>
          </a:p>
          <a:p>
            <a:r>
              <a:rPr lang="en-US" dirty="0">
                <a:sym typeface="Wingdings" panose="05000000000000000000" pitchFamily="2" charset="2"/>
              </a:rPr>
              <a:t>Click the “purple B” button and choose an item you want to add</a:t>
            </a:r>
          </a:p>
          <a:p>
            <a:r>
              <a:rPr lang="en-US" dirty="0">
                <a:sym typeface="Wingdings" panose="05000000000000000000" pitchFamily="2" charset="2"/>
              </a:rPr>
              <a:t>Then add your contents between the item’s codes</a:t>
            </a:r>
          </a:p>
        </p:txBody>
      </p:sp>
    </p:spTree>
    <p:extLst>
      <p:ext uri="{BB962C8B-B14F-4D97-AF65-F5344CB8AC3E}">
        <p14:creationId xmlns:p14="http://schemas.microsoft.com/office/powerpoint/2010/main" val="372327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390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Bootstrap in Wordpress</vt:lpstr>
      <vt:lpstr>Why using Bootstrap in Wordpress?</vt:lpstr>
      <vt:lpstr>3 ways to implement Bootstrap in Wordpress</vt:lpstr>
      <vt:lpstr>Steps to set up Bootstrap Plugin</vt:lpstr>
      <vt:lpstr>How to use Bootstrap plugin</vt:lpstr>
      <vt:lpstr>Example of how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bootstrap in Wordpress</dc:title>
  <dc:creator>Shirui Ye</dc:creator>
  <cp:lastModifiedBy>Shirui Ye</cp:lastModifiedBy>
  <cp:revision>14</cp:revision>
  <dcterms:created xsi:type="dcterms:W3CDTF">2019-04-15T19:13:56Z</dcterms:created>
  <dcterms:modified xsi:type="dcterms:W3CDTF">2019-04-17T18:21:28Z</dcterms:modified>
</cp:coreProperties>
</file>