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F2"/>
    <a:srgbClr val="00EFD5"/>
    <a:srgbClr val="00E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FDB9E-BC06-BA48-8078-7ADDD39F1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BD0E47-67F2-3943-98DB-0C5749228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71925-E9C8-2047-A48A-8BDB8A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C0B9-8944-6B40-BD63-3DB371F81329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67B4C-B883-7C46-9A7D-45DFD8C6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28678-CAC3-A34F-AFCF-94DABC9D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AA01-1416-E448-97E0-2801B073B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96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7A318-6D25-CC48-A900-EA1AD210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74692-3B0A-2F48-A558-5A3DAE156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3A219-C13D-AD4E-9F11-18BD7DFF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C0B9-8944-6B40-BD63-3DB371F81329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457F1-5B27-3841-B7DC-1FA9F258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1BED3-4128-6743-A10B-98B9FFEB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AA01-1416-E448-97E0-2801B073B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290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84A977-CFED-2243-8725-A769BC0A0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06627-BC98-7A4F-AD41-CE6BE0E27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C2F18-AF82-BB47-A662-9DF2D948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C0B9-8944-6B40-BD63-3DB371F81329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B9FAD-C3B7-FC45-B1A7-5EB833F6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12C45-2F37-B747-AB2E-C1F80144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AA01-1416-E448-97E0-2801B073B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4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0C682-CF1A-D546-BA24-9DFC0076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B1864-5E71-6F4D-8AF7-7D5D3846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6FBC1-F34F-734D-AA8B-623A61D8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C0B9-8944-6B40-BD63-3DB371F81329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7363A-1E33-9546-999A-EF63A5BD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252BD-2A34-074F-9B04-A7DE4213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AA01-1416-E448-97E0-2801B073B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74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E62E4-8A02-C14A-A53D-B1A36C16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1D49D-433F-E24F-ADC4-7FDF3CEB5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D1FEC-2D13-2942-BB4D-BABBDFDB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C0B9-8944-6B40-BD63-3DB371F81329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76061-8C6E-D747-8F3F-B4541436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38CEC-97DD-054B-B123-2640E0D5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AA01-1416-E448-97E0-2801B073B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13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35960-8D13-DF4D-9238-8E8F906E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A0593-1816-D145-879E-B88DA316C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D0DED-979F-B94B-8E41-5D32BFA7E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D7782-1D3E-C44A-AF26-74ED1C3B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C0B9-8944-6B40-BD63-3DB371F81329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8213C-731B-714A-B6EC-CF38CAB4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71B94-1A57-974C-98A0-8271A1D0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AA01-1416-E448-97E0-2801B073B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63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A7013-1A66-2C4F-B2F2-28D900B2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B47148-E570-F94A-8128-9EEA802CE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D0D069-414E-BA49-A12B-0C5FA6C31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193C9D-D61B-E843-917C-43AD43483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1E7101-633A-6543-BF0D-A34813BBF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A4512F-F4DC-2140-A58C-421B7352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C0B9-8944-6B40-BD63-3DB371F81329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8BF40F-4A9E-934B-A07E-C4AE35FC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2CB243-1E1E-2C46-B68C-A70A6408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AA01-1416-E448-97E0-2801B073B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73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A2D86-869C-944D-A9C4-BD7528C0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E8CDD4-6B03-7D4B-975B-C7E42547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C0B9-8944-6B40-BD63-3DB371F81329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6485FE-F89C-4E45-A216-B71CD8EF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41FE46-E121-0348-9E63-3DAA82DE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AA01-1416-E448-97E0-2801B073B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6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376085-31F5-8B48-8382-624554A9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C0B9-8944-6B40-BD63-3DB371F81329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2F830C-842E-8142-AEA4-56EE0417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A938E6-E0AB-7045-8434-DC31E700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AA01-1416-E448-97E0-2801B073B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59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0BCFC-E5CA-2348-9211-CDB07BE7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DBEB-4EC1-B94D-829A-F7DF49F5A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39AB06-F327-8248-817F-B61B6E111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3EF2F-FE49-834D-959B-A7A577E7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C0B9-8944-6B40-BD63-3DB371F81329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020E4-0144-9F49-87F6-BA576A47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C55BA-F50D-C945-8141-FACBCF90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AA01-1416-E448-97E0-2801B073B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5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3C3B3-F65A-F344-A0BC-865EB61D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E7AB6B-36B8-074D-9AD9-C2F4B9442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3C880F-7DDD-9D47-B042-053D72CC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A7DED-71E8-0148-9392-6D508B5A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C0B9-8944-6B40-BD63-3DB371F81329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E48CF1-E567-654D-8CD2-A3299751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09A65-821B-874C-AAC5-BD85097F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AA01-1416-E448-97E0-2801B073B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01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E355C1-0C0A-D046-9661-26B01CEC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87A78-AE1F-184B-A8DC-1A85FB60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563B4-B7A6-1247-AA9E-C4A8D0C64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4C0B9-8944-6B40-BD63-3DB371F81329}" type="datetimeFigureOut">
              <a:rPr kumimoji="1" lang="zh-CN" altLang="en-US" smtClean="0"/>
              <a:t>2021/6/27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730C0-B5E1-9542-B13B-45B1CA36B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B4E1B-6E5E-A248-98AE-12D751D51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DAA01-1416-E448-97E0-2801B073B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3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燕尾形箭头 6">
            <a:extLst>
              <a:ext uri="{FF2B5EF4-FFF2-40B4-BE49-F238E27FC236}">
                <a16:creationId xmlns:a16="http://schemas.microsoft.com/office/drawing/2014/main" id="{7068AE89-4060-2E4E-90A3-C1D41037CD43}"/>
              </a:ext>
            </a:extLst>
          </p:cNvPr>
          <p:cNvSpPr/>
          <p:nvPr/>
        </p:nvSpPr>
        <p:spPr>
          <a:xfrm>
            <a:off x="805542" y="3385456"/>
            <a:ext cx="10798629" cy="555173"/>
          </a:xfrm>
          <a:prstGeom prst="notchedRightArrow">
            <a:avLst/>
          </a:prstGeom>
          <a:solidFill>
            <a:srgbClr val="00EF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7CB6B1-FA47-B043-B013-6C2C38ED62EA}"/>
              </a:ext>
            </a:extLst>
          </p:cNvPr>
          <p:cNvSpPr txBox="1"/>
          <p:nvPr/>
        </p:nvSpPr>
        <p:spPr>
          <a:xfrm>
            <a:off x="1034143" y="1251856"/>
            <a:ext cx="19920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7-8</a:t>
            </a:r>
            <a:r>
              <a:rPr kumimoji="1" lang="zh-CN" altLang="en-US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kumimoji="1" lang="en-US" altLang="zh-CN" sz="2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团队组建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白皮书发布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官宣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募资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IDO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8A096D-E049-4D40-88A6-4F90F361CE76}"/>
              </a:ext>
            </a:extLst>
          </p:cNvPr>
          <p:cNvSpPr txBox="1"/>
          <p:nvPr/>
        </p:nvSpPr>
        <p:spPr>
          <a:xfrm>
            <a:off x="3472543" y="4212772"/>
            <a:ext cx="1992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9-10</a:t>
            </a:r>
            <a:r>
              <a:rPr kumimoji="1" lang="zh-CN" altLang="en-US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kumimoji="1" lang="en-US" altLang="zh-CN" sz="2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技术测试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流动性挖矿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NFT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交易市场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AB45F7-EA5B-1D4F-BFAE-E40A06260BF5}"/>
              </a:ext>
            </a:extLst>
          </p:cNvPr>
          <p:cNvSpPr txBox="1"/>
          <p:nvPr/>
        </p:nvSpPr>
        <p:spPr>
          <a:xfrm>
            <a:off x="5208813" y="1251856"/>
            <a:ext cx="1992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11-12</a:t>
            </a:r>
            <a:r>
              <a:rPr kumimoji="1" lang="zh-CN" altLang="en-US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kumimoji="1" lang="en-US" altLang="zh-CN" sz="2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算法培养皿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全球化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扩张广告节点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4B1370-B46E-BA49-AF5B-920BFE98EEAC}"/>
              </a:ext>
            </a:extLst>
          </p:cNvPr>
          <p:cNvSpPr txBox="1"/>
          <p:nvPr/>
        </p:nvSpPr>
        <p:spPr>
          <a:xfrm>
            <a:off x="7843156" y="4212772"/>
            <a:ext cx="1992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kumimoji="1" lang="zh-CN" altLang="en-US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endParaRPr kumimoji="1" lang="en-US" altLang="zh-CN" sz="24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Birdchain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上线</a:t>
            </a:r>
            <a:b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去中心化治理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DAO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8A7AF6-AE94-2C48-A362-53B8AC62A139}"/>
              </a:ext>
            </a:extLst>
          </p:cNvPr>
          <p:cNvSpPr txBox="1"/>
          <p:nvPr/>
        </p:nvSpPr>
        <p:spPr>
          <a:xfrm>
            <a:off x="4054928" y="360641"/>
            <a:ext cx="4082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00B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创世纪</a:t>
            </a:r>
          </a:p>
        </p:txBody>
      </p:sp>
    </p:spTree>
    <p:extLst>
      <p:ext uri="{BB962C8B-B14F-4D97-AF65-F5344CB8AC3E}">
        <p14:creationId xmlns:p14="http://schemas.microsoft.com/office/powerpoint/2010/main" val="308145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燕尾形箭头 6">
            <a:extLst>
              <a:ext uri="{FF2B5EF4-FFF2-40B4-BE49-F238E27FC236}">
                <a16:creationId xmlns:a16="http://schemas.microsoft.com/office/drawing/2014/main" id="{7068AE89-4060-2E4E-90A3-C1D41037CD43}"/>
              </a:ext>
            </a:extLst>
          </p:cNvPr>
          <p:cNvSpPr/>
          <p:nvPr/>
        </p:nvSpPr>
        <p:spPr>
          <a:xfrm>
            <a:off x="783770" y="3491500"/>
            <a:ext cx="10798629" cy="555173"/>
          </a:xfrm>
          <a:prstGeom prst="notchedRightArrow">
            <a:avLst/>
          </a:prstGeom>
          <a:solidFill>
            <a:srgbClr val="00EF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7CB6B1-FA47-B043-B013-6C2C38ED62EA}"/>
              </a:ext>
            </a:extLst>
          </p:cNvPr>
          <p:cNvSpPr txBox="1"/>
          <p:nvPr/>
        </p:nvSpPr>
        <p:spPr>
          <a:xfrm>
            <a:off x="1034143" y="1306286"/>
            <a:ext cx="227511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July-August</a:t>
            </a:r>
          </a:p>
          <a:p>
            <a:pPr algn="ctr"/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team building</a:t>
            </a:r>
          </a:p>
          <a:p>
            <a:pPr algn="ctr"/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White paper release</a:t>
            </a:r>
          </a:p>
          <a:p>
            <a:pPr algn="ctr"/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Official announcement Fundraising</a:t>
            </a:r>
          </a:p>
          <a:p>
            <a:pPr algn="ctr"/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IDO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8A096D-E049-4D40-88A6-4F90F361CE76}"/>
              </a:ext>
            </a:extLst>
          </p:cNvPr>
          <p:cNvSpPr txBox="1"/>
          <p:nvPr/>
        </p:nvSpPr>
        <p:spPr>
          <a:xfrm>
            <a:off x="3472542" y="4267202"/>
            <a:ext cx="2906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September-October</a:t>
            </a:r>
          </a:p>
          <a:p>
            <a:pPr algn="ctr"/>
            <a:endParaRPr kumimoji="1"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Technical test</a:t>
            </a:r>
          </a:p>
          <a:p>
            <a:pPr algn="ctr"/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Liquidity mining</a:t>
            </a:r>
          </a:p>
          <a:p>
            <a:pPr algn="ctr"/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NFT trading market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AB45F7-EA5B-1D4F-BFAE-E40A06260BF5}"/>
              </a:ext>
            </a:extLst>
          </p:cNvPr>
          <p:cNvSpPr txBox="1"/>
          <p:nvPr/>
        </p:nvSpPr>
        <p:spPr>
          <a:xfrm>
            <a:off x="5208812" y="1306286"/>
            <a:ext cx="34017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November-December</a:t>
            </a:r>
          </a:p>
          <a:p>
            <a:pPr algn="ctr"/>
            <a:endParaRPr kumimoji="1"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Algorithm Petri Dish</a:t>
            </a:r>
          </a:p>
          <a:p>
            <a:pPr algn="ctr"/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Globalization</a:t>
            </a:r>
          </a:p>
          <a:p>
            <a:pPr algn="ctr"/>
            <a:r>
              <a:rPr kumimoji="1"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Expansion of advertising nodes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D4B1370-B46E-BA49-AF5B-920BFE98EEAC}"/>
              </a:ext>
            </a:extLst>
          </p:cNvPr>
          <p:cNvSpPr txBox="1"/>
          <p:nvPr/>
        </p:nvSpPr>
        <p:spPr>
          <a:xfrm>
            <a:off x="7843156" y="4267202"/>
            <a:ext cx="3216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January-February</a:t>
            </a:r>
          </a:p>
          <a:p>
            <a:pPr algn="ctr"/>
            <a:endParaRPr kumimoji="1"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Birdchain launches decentralized governance</a:t>
            </a:r>
          </a:p>
          <a:p>
            <a:pPr algn="ctr"/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DAO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8B3F25-4620-EA4B-8ABE-C8162696A7E9}"/>
              </a:ext>
            </a:extLst>
          </p:cNvPr>
          <p:cNvSpPr txBox="1"/>
          <p:nvPr/>
        </p:nvSpPr>
        <p:spPr>
          <a:xfrm>
            <a:off x="4054928" y="369408"/>
            <a:ext cx="4082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2800" b="1" dirty="0">
                <a:solidFill>
                  <a:srgbClr val="00B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Genesis</a:t>
            </a:r>
            <a:endParaRPr kumimoji="1" lang="zh-CN" altLang="en-US" sz="2800" b="1" dirty="0">
              <a:solidFill>
                <a:srgbClr val="00B2F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15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18561</TotalTime>
  <Words>73</Words>
  <Application>Microsoft Macintosh PowerPoint</Application>
  <PresentationFormat>宽屏</PresentationFormat>
  <Paragraphs>43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xupeibai</dc:creator>
  <cp:lastModifiedBy>xupeibai</cp:lastModifiedBy>
  <cp:revision>5</cp:revision>
  <dcterms:created xsi:type="dcterms:W3CDTF">2021-06-27T10:09:05Z</dcterms:created>
  <dcterms:modified xsi:type="dcterms:W3CDTF">2021-07-10T07:31:03Z</dcterms:modified>
</cp:coreProperties>
</file>