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8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2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3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2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70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1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21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1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6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188B-575C-40F3-B15D-33604EB1956F}" type="datetimeFigureOut">
              <a:rPr lang="zh-TW" altLang="en-US" smtClean="0"/>
              <a:t>2015/12/9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00C9-3004-4975-B89F-B13683C5B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879" y="3140968"/>
            <a:ext cx="1512168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viewer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6660232" y="476672"/>
            <a:ext cx="1152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660232" y="1085039"/>
            <a:ext cx="1152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15"/>
          <p:cNvCxnSpPr/>
          <p:nvPr/>
        </p:nvCxnSpPr>
        <p:spPr>
          <a:xfrm>
            <a:off x="1907704" y="687313"/>
            <a:ext cx="1512168" cy="248231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17628" y="60548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419872" y="336424"/>
            <a:ext cx="1296144" cy="11667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Insert</a:t>
            </a:r>
          </a:p>
          <a:p>
            <a:pPr algn="ctr"/>
            <a:r>
              <a:rPr lang="en-US" altLang="zh-TW" dirty="0" smtClean="0"/>
              <a:t>data</a:t>
            </a:r>
          </a:p>
        </p:txBody>
      </p:sp>
      <p:cxnSp>
        <p:nvCxnSpPr>
          <p:cNvPr id="21" name="弧形接點 20"/>
          <p:cNvCxnSpPr>
            <a:stCxn id="18" idx="6"/>
          </p:cNvCxnSpPr>
          <p:nvPr/>
        </p:nvCxnSpPr>
        <p:spPr>
          <a:xfrm flipV="1">
            <a:off x="4716016" y="790153"/>
            <a:ext cx="1944216" cy="129665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55576" y="349929"/>
            <a:ext cx="1152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55576" y="958296"/>
            <a:ext cx="1152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03056" y="465762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Excel</a:t>
            </a:r>
            <a:endParaRPr lang="zh-TW" altLang="en-US" dirty="0"/>
          </a:p>
        </p:txBody>
      </p:sp>
      <p:sp>
        <p:nvSpPr>
          <p:cNvPr id="25" name="流程圖: 接點 24"/>
          <p:cNvSpPr/>
          <p:nvPr/>
        </p:nvSpPr>
        <p:spPr>
          <a:xfrm>
            <a:off x="6420776" y="2842932"/>
            <a:ext cx="1296144" cy="11667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Select Command</a:t>
            </a:r>
          </a:p>
        </p:txBody>
      </p:sp>
      <p:cxnSp>
        <p:nvCxnSpPr>
          <p:cNvPr id="27" name="弧形接點 26"/>
          <p:cNvCxnSpPr>
            <a:endCxn id="25" idx="0"/>
          </p:cNvCxnSpPr>
          <p:nvPr/>
        </p:nvCxnSpPr>
        <p:spPr>
          <a:xfrm rot="5400000">
            <a:off x="6273625" y="1880261"/>
            <a:ext cx="1757894" cy="167448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弧形接點 28"/>
          <p:cNvCxnSpPr/>
          <p:nvPr/>
        </p:nvCxnSpPr>
        <p:spPr>
          <a:xfrm rot="10800000" flipV="1">
            <a:off x="2108828" y="3465003"/>
            <a:ext cx="4263373" cy="5669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接點 32"/>
          <p:cNvSpPr/>
          <p:nvPr/>
        </p:nvSpPr>
        <p:spPr>
          <a:xfrm>
            <a:off x="3419872" y="1706156"/>
            <a:ext cx="1296144" cy="11667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Insert</a:t>
            </a:r>
          </a:p>
          <a:p>
            <a:pPr algn="ctr"/>
            <a:r>
              <a:rPr lang="en-US" altLang="zh-TW" dirty="0" smtClean="0"/>
              <a:t>log</a:t>
            </a:r>
          </a:p>
        </p:txBody>
      </p:sp>
      <p:cxnSp>
        <p:nvCxnSpPr>
          <p:cNvPr id="34" name="弧形接點 33"/>
          <p:cNvCxnSpPr/>
          <p:nvPr/>
        </p:nvCxnSpPr>
        <p:spPr>
          <a:xfrm rot="16200000" flipH="1">
            <a:off x="1979066" y="920751"/>
            <a:ext cx="1449836" cy="128776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stCxn id="33" idx="6"/>
          </p:cNvCxnSpPr>
          <p:nvPr/>
        </p:nvCxnSpPr>
        <p:spPr>
          <a:xfrm flipV="1">
            <a:off x="4716016" y="935544"/>
            <a:ext cx="1944216" cy="1354006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如螢幕大小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</dc:creator>
  <cp:lastModifiedBy>1</cp:lastModifiedBy>
  <cp:revision>2</cp:revision>
  <dcterms:created xsi:type="dcterms:W3CDTF">2015-12-09T09:49:00Z</dcterms:created>
  <dcterms:modified xsi:type="dcterms:W3CDTF">2015-12-09T10:03:02Z</dcterms:modified>
</cp:coreProperties>
</file>