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8"/>
  </p:notesMasterIdLst>
  <p:handoutMasterIdLst>
    <p:handoutMasterId r:id="rId9"/>
  </p:handoutMasterIdLst>
  <p:sldIdLst>
    <p:sldId id="318" r:id="rId2"/>
    <p:sldId id="329" r:id="rId3"/>
    <p:sldId id="328" r:id="rId4"/>
    <p:sldId id="313" r:id="rId5"/>
    <p:sldId id="320" r:id="rId6"/>
    <p:sldId id="319" r:id="rId7"/>
  </p:sldIdLst>
  <p:sldSz cx="9144000" cy="6858000" type="screen4x3"/>
  <p:notesSz cx="6669088" cy="9928225"/>
  <p:defaultTextStyle>
    <a:defPPr>
      <a:defRPr lang="zh-TW"/>
    </a:defPPr>
    <a:lvl1pPr algn="ctr" rtl="0" fontAlgn="base">
      <a:spcBef>
        <a:spcPct val="0"/>
      </a:spcBef>
      <a:spcAft>
        <a:spcPct val="0"/>
      </a:spcAft>
      <a:defRPr kumimoji="1" kern="1200">
        <a:solidFill>
          <a:schemeClr val="tx1"/>
        </a:solidFill>
        <a:latin typeface="Arial"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3128">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2904C4"/>
    <a:srgbClr val="009F9D"/>
    <a:srgbClr val="EF9945"/>
    <a:srgbClr val="E54C4A"/>
    <a:srgbClr val="48BF5D"/>
    <a:srgbClr val="917BA7"/>
    <a:srgbClr val="009FE2"/>
    <a:srgbClr val="ADD7CA"/>
    <a:srgbClr val="7EC0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76" autoAdjust="0"/>
    <p:restoredTop sz="94718" autoAdjust="0"/>
  </p:normalViewPr>
  <p:slideViewPr>
    <p:cSldViewPr snapToGrid="0">
      <p:cViewPr varScale="1">
        <p:scale>
          <a:sx n="83" d="100"/>
          <a:sy n="83" d="100"/>
        </p:scale>
        <p:origin x="-1282" y="216"/>
      </p:cViewPr>
      <p:guideLst>
        <p:guide orient="horz" pos="2160"/>
        <p:guide pos="2880"/>
      </p:guideLst>
    </p:cSldViewPr>
  </p:slideViewPr>
  <p:notesTextViewPr>
    <p:cViewPr>
      <p:scale>
        <a:sx n="100" d="100"/>
        <a:sy n="100" d="100"/>
      </p:scale>
      <p:origin x="0" y="0"/>
    </p:cViewPr>
  </p:notesTextViewPr>
  <p:sorterViewPr>
    <p:cViewPr>
      <p:scale>
        <a:sx n="90" d="100"/>
        <a:sy n="90" d="100"/>
      </p:scale>
      <p:origin x="0" y="0"/>
    </p:cViewPr>
  </p:sorterViewPr>
  <p:notesViewPr>
    <p:cSldViewPr snapToGrid="0">
      <p:cViewPr varScale="1">
        <p:scale>
          <a:sx n="75" d="100"/>
          <a:sy n="75" d="100"/>
        </p:scale>
        <p:origin x="-3336" y="-84"/>
      </p:cViewPr>
      <p:guideLst>
        <p:guide orient="horz" pos="3128"/>
        <p:guide pos="210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1"/>
            <a:ext cx="2889938" cy="496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ltLang="zh-TW"/>
          </a:p>
        </p:txBody>
      </p:sp>
      <p:sp>
        <p:nvSpPr>
          <p:cNvPr id="118787" name="Rectangle 3"/>
          <p:cNvSpPr>
            <a:spLocks noGrp="1" noChangeArrowheads="1"/>
          </p:cNvSpPr>
          <p:nvPr>
            <p:ph type="dt" sz="quarter" idx="1"/>
          </p:nvPr>
        </p:nvSpPr>
        <p:spPr bwMode="auto">
          <a:xfrm>
            <a:off x="3777607" y="1"/>
            <a:ext cx="2889938" cy="496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TW"/>
          </a:p>
        </p:txBody>
      </p:sp>
      <p:sp>
        <p:nvSpPr>
          <p:cNvPr id="118788" name="Rectangle 4"/>
          <p:cNvSpPr>
            <a:spLocks noGrp="1" noChangeArrowheads="1"/>
          </p:cNvSpPr>
          <p:nvPr>
            <p:ph type="ftr" sz="quarter" idx="2"/>
          </p:nvPr>
        </p:nvSpPr>
        <p:spPr bwMode="auto">
          <a:xfrm>
            <a:off x="0" y="9430094"/>
            <a:ext cx="2889938" cy="496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ltLang="zh-TW"/>
          </a:p>
        </p:txBody>
      </p:sp>
      <p:sp>
        <p:nvSpPr>
          <p:cNvPr id="118789" name="Rectangle 5"/>
          <p:cNvSpPr>
            <a:spLocks noGrp="1" noChangeArrowheads="1"/>
          </p:cNvSpPr>
          <p:nvPr>
            <p:ph type="sldNum" sz="quarter" idx="3"/>
          </p:nvPr>
        </p:nvSpPr>
        <p:spPr bwMode="auto">
          <a:xfrm>
            <a:off x="3777607" y="9430094"/>
            <a:ext cx="2889938" cy="496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A3C1836-1D35-4551-B5A9-6FD8CCC5FF52}" type="slidenum">
              <a:rPr lang="en-US" altLang="zh-TW"/>
              <a:pPr>
                <a:defRPr/>
              </a:pPr>
              <a:t>‹#›</a:t>
            </a:fld>
            <a:endParaRPr lang="en-US" altLang="zh-TW"/>
          </a:p>
        </p:txBody>
      </p:sp>
    </p:spTree>
    <p:extLst>
      <p:ext uri="{BB962C8B-B14F-4D97-AF65-F5344CB8AC3E}">
        <p14:creationId xmlns:p14="http://schemas.microsoft.com/office/powerpoint/2010/main" val="3900603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1"/>
            <a:ext cx="2889938" cy="496410"/>
          </a:xfrm>
          <a:prstGeom prst="rect">
            <a:avLst/>
          </a:prstGeom>
        </p:spPr>
        <p:txBody>
          <a:bodyPr vert="horz" lIns="91440" tIns="45720" rIns="91440" bIns="45720" rtlCol="0"/>
          <a:lstStyle>
            <a:lvl1pPr algn="l">
              <a:defRPr sz="1200"/>
            </a:lvl1pPr>
          </a:lstStyle>
          <a:p>
            <a:pPr>
              <a:defRPr/>
            </a:pPr>
            <a:endParaRPr lang="zh-TW" altLang="en-US"/>
          </a:p>
        </p:txBody>
      </p:sp>
      <p:sp>
        <p:nvSpPr>
          <p:cNvPr id="3" name="日期版面配置區 2"/>
          <p:cNvSpPr>
            <a:spLocks noGrp="1"/>
          </p:cNvSpPr>
          <p:nvPr>
            <p:ph type="dt" idx="1"/>
          </p:nvPr>
        </p:nvSpPr>
        <p:spPr>
          <a:xfrm>
            <a:off x="3777607" y="1"/>
            <a:ext cx="2889938" cy="496410"/>
          </a:xfrm>
          <a:prstGeom prst="rect">
            <a:avLst/>
          </a:prstGeom>
        </p:spPr>
        <p:txBody>
          <a:bodyPr vert="horz" lIns="91440" tIns="45720" rIns="91440" bIns="45720" rtlCol="0"/>
          <a:lstStyle>
            <a:lvl1pPr algn="r">
              <a:defRPr sz="1200"/>
            </a:lvl1pPr>
          </a:lstStyle>
          <a:p>
            <a:pPr>
              <a:defRPr/>
            </a:pPr>
            <a:fld id="{E3AF2CE5-511B-4E6F-A6C4-807EE711B3E8}" type="datetimeFigureOut">
              <a:rPr lang="zh-TW" altLang="en-US"/>
              <a:pPr>
                <a:defRPr/>
              </a:pPr>
              <a:t>2015/10/13</a:t>
            </a:fld>
            <a:endParaRPr lang="zh-TW" altLang="en-US"/>
          </a:p>
        </p:txBody>
      </p:sp>
      <p:sp>
        <p:nvSpPr>
          <p:cNvPr id="4" name="投影片圖像版面配置區 3"/>
          <p:cNvSpPr>
            <a:spLocks noGrp="1" noRot="1" noChangeAspect="1"/>
          </p:cNvSpPr>
          <p:nvPr>
            <p:ph type="sldImg" idx="2"/>
          </p:nvPr>
        </p:nvSpPr>
        <p:spPr>
          <a:xfrm>
            <a:off x="854075" y="744538"/>
            <a:ext cx="4960938" cy="3721100"/>
          </a:xfrm>
          <a:prstGeom prst="rect">
            <a:avLst/>
          </a:prstGeom>
          <a:noFill/>
          <a:ln w="12700">
            <a:solidFill>
              <a:prstClr val="black"/>
            </a:solidFill>
          </a:ln>
        </p:spPr>
        <p:txBody>
          <a:bodyPr vert="horz" lIns="91440" tIns="45720" rIns="91440" bIns="45720" rtlCol="0" anchor="ctr"/>
          <a:lstStyle/>
          <a:p>
            <a:pPr lvl="0"/>
            <a:endParaRPr lang="zh-TW" altLang="en-US" noProof="0" smtClean="0"/>
          </a:p>
        </p:txBody>
      </p:sp>
      <p:sp>
        <p:nvSpPr>
          <p:cNvPr id="5" name="備忘稿版面配置區 4"/>
          <p:cNvSpPr>
            <a:spLocks noGrp="1"/>
          </p:cNvSpPr>
          <p:nvPr>
            <p:ph type="body" sz="quarter" idx="3"/>
          </p:nvPr>
        </p:nvSpPr>
        <p:spPr>
          <a:xfrm>
            <a:off x="666911" y="4715909"/>
            <a:ext cx="5335269" cy="4467700"/>
          </a:xfrm>
          <a:prstGeom prst="rect">
            <a:avLst/>
          </a:prstGeom>
        </p:spPr>
        <p:txBody>
          <a:bodyPr vert="horz" lIns="91440" tIns="45720" rIns="91440" bIns="45720" rtlCol="0"/>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0" y="9430094"/>
            <a:ext cx="2889938" cy="496410"/>
          </a:xfrm>
          <a:prstGeom prst="rect">
            <a:avLst/>
          </a:prstGeom>
        </p:spPr>
        <p:txBody>
          <a:bodyPr vert="horz" lIns="91440" tIns="45720" rIns="91440" bIns="45720" rtlCol="0" anchor="b"/>
          <a:lstStyle>
            <a:lvl1pPr algn="l">
              <a:defRPr sz="1200"/>
            </a:lvl1pPr>
          </a:lstStyle>
          <a:p>
            <a:pPr>
              <a:defRPr/>
            </a:pPr>
            <a:endParaRPr lang="zh-TW" altLang="en-US"/>
          </a:p>
        </p:txBody>
      </p:sp>
      <p:sp>
        <p:nvSpPr>
          <p:cNvPr id="7" name="投影片編號版面配置區 6"/>
          <p:cNvSpPr>
            <a:spLocks noGrp="1"/>
          </p:cNvSpPr>
          <p:nvPr>
            <p:ph type="sldNum" sz="quarter" idx="5"/>
          </p:nvPr>
        </p:nvSpPr>
        <p:spPr>
          <a:xfrm>
            <a:off x="3777607" y="9430094"/>
            <a:ext cx="2889938" cy="496410"/>
          </a:xfrm>
          <a:prstGeom prst="rect">
            <a:avLst/>
          </a:prstGeom>
        </p:spPr>
        <p:txBody>
          <a:bodyPr vert="horz" lIns="91440" tIns="45720" rIns="91440" bIns="45720" rtlCol="0" anchor="b"/>
          <a:lstStyle>
            <a:lvl1pPr algn="r">
              <a:defRPr sz="1200"/>
            </a:lvl1pPr>
          </a:lstStyle>
          <a:p>
            <a:pPr>
              <a:defRPr/>
            </a:pPr>
            <a:fld id="{FEB41366-FE2A-4E2F-94BC-6DB0CE3C5E6E}" type="slidenum">
              <a:rPr lang="zh-TW" altLang="en-US"/>
              <a:pPr>
                <a:defRPr/>
              </a:pPr>
              <a:t>‹#›</a:t>
            </a:fld>
            <a:endParaRPr lang="zh-TW" altLang="en-US"/>
          </a:p>
        </p:txBody>
      </p:sp>
    </p:spTree>
    <p:extLst>
      <p:ext uri="{BB962C8B-B14F-4D97-AF65-F5344CB8AC3E}">
        <p14:creationId xmlns:p14="http://schemas.microsoft.com/office/powerpoint/2010/main" val="131007210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hyperlink" Target="http://www.1ppt.com/tubiao/" TargetMode="External"/><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標題投影片">
    <p:spTree>
      <p:nvGrpSpPr>
        <p:cNvPr id="1" name=""/>
        <p:cNvGrpSpPr/>
        <p:nvPr/>
      </p:nvGrpSpPr>
      <p:grpSpPr>
        <a:xfrm>
          <a:off x="0" y="0"/>
          <a:ext cx="0" cy="0"/>
          <a:chOff x="0" y="0"/>
          <a:chExt cx="0" cy="0"/>
        </a:xfrm>
      </p:grpSpPr>
      <p:pic>
        <p:nvPicPr>
          <p:cNvPr id="11" name="Picture 20" descr="封面頁"/>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350" y="-6350"/>
            <a:ext cx="9156700" cy="687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1" descr="itri_CEL_A_W"/>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l="29619"/>
          <a:stretch>
            <a:fillRect/>
          </a:stretch>
        </p:blipFill>
        <p:spPr bwMode="auto">
          <a:xfrm>
            <a:off x="657225" y="501650"/>
            <a:ext cx="332898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Grp="1" noChangeArrowheads="1"/>
          </p:cNvSpPr>
          <p:nvPr>
            <p:ph type="sldNum" sz="quarter" idx="12"/>
          </p:nvPr>
        </p:nvSpPr>
        <p:spPr>
          <a:xfrm>
            <a:off x="8316912" y="4513263"/>
            <a:ext cx="827088" cy="214842"/>
          </a:xfrm>
          <a:prstGeom prst="rect">
            <a:avLst/>
          </a:prstGeom>
        </p:spPr>
        <p:txBody>
          <a:bodyPr anchor="t"/>
          <a:lstStyle>
            <a:lvl1pPr fontAlgn="base">
              <a:defRPr/>
            </a:lvl1pPr>
          </a:lstStyle>
          <a:p>
            <a:pPr>
              <a:defRPr/>
            </a:pPr>
            <a:fld id="{212709D0-B49A-4D39-8AED-2D3C56122749}" type="slidenum">
              <a:rPr lang="en-US" altLang="zh-TW"/>
              <a:pPr>
                <a:defRPr/>
              </a:pPr>
              <a:t>‹#›</a:t>
            </a:fld>
            <a:endParaRPr lang="en-US" altLang="zh-TW" dirty="0"/>
          </a:p>
        </p:txBody>
      </p:sp>
      <p:sp>
        <p:nvSpPr>
          <p:cNvPr id="30722" name="Rectangle 2"/>
          <p:cNvSpPr>
            <a:spLocks noGrp="1" noChangeArrowheads="1"/>
          </p:cNvSpPr>
          <p:nvPr>
            <p:ph type="ctrTitle"/>
          </p:nvPr>
        </p:nvSpPr>
        <p:spPr>
          <a:xfrm>
            <a:off x="719138" y="2338388"/>
            <a:ext cx="7772400" cy="765175"/>
          </a:xfrm>
        </p:spPr>
        <p:txBody>
          <a:bodyPr/>
          <a:lstStyle>
            <a:lvl1pPr algn="l" rtl="0" eaLnBrk="0" fontAlgn="base" hangingPunct="0">
              <a:spcBef>
                <a:spcPct val="0"/>
              </a:spcBef>
              <a:spcAft>
                <a:spcPct val="0"/>
              </a:spcAft>
              <a:defRPr kumimoji="1" lang="zh-TW" altLang="en-US" sz="4800" b="1" noProof="0" dirty="0" smtClean="0">
                <a:solidFill>
                  <a:schemeClr val="bg1"/>
                </a:solidFill>
                <a:effectLst/>
                <a:latin typeface="+mj-lt"/>
                <a:ea typeface="+mj-ea"/>
                <a:cs typeface="+mj-cs"/>
              </a:defRPr>
            </a:lvl1pPr>
          </a:lstStyle>
          <a:p>
            <a:pPr lvl="0"/>
            <a:r>
              <a:rPr lang="zh-TW" altLang="en-US" noProof="0" dirty="0" smtClean="0"/>
              <a:t>按一下以編輯母片標題樣式</a:t>
            </a:r>
          </a:p>
        </p:txBody>
      </p:sp>
      <p:sp>
        <p:nvSpPr>
          <p:cNvPr id="30723" name="Rectangle 3"/>
          <p:cNvSpPr>
            <a:spLocks noGrp="1" noChangeArrowheads="1"/>
          </p:cNvSpPr>
          <p:nvPr>
            <p:ph type="subTitle" idx="1"/>
          </p:nvPr>
        </p:nvSpPr>
        <p:spPr>
          <a:xfrm>
            <a:off x="719138" y="3598863"/>
            <a:ext cx="7013575" cy="914400"/>
          </a:xfrm>
        </p:spPr>
        <p:txBody>
          <a:bodyPr anchor="ctr"/>
          <a:lstStyle>
            <a:lvl1pPr marL="0" indent="0">
              <a:buFontTx/>
              <a:buNone/>
              <a:defRPr sz="3200">
                <a:solidFill>
                  <a:schemeClr val="bg1"/>
                </a:solidFill>
              </a:defRPr>
            </a:lvl1pPr>
          </a:lstStyle>
          <a:p>
            <a:pPr lvl="0"/>
            <a:r>
              <a:rPr lang="zh-TW" altLang="en-US" noProof="0" dirty="0" smtClean="0"/>
              <a:t>按一下以編輯母片副標題樣式</a:t>
            </a:r>
          </a:p>
        </p:txBody>
      </p:sp>
      <p:sp>
        <p:nvSpPr>
          <p:cNvPr id="7" name="Rectangle 5"/>
          <p:cNvSpPr>
            <a:spLocks noGrp="1" noChangeArrowheads="1"/>
          </p:cNvSpPr>
          <p:nvPr>
            <p:ph type="ftr" sz="quarter" idx="11"/>
          </p:nvPr>
        </p:nvSpPr>
        <p:spPr>
          <a:xfrm>
            <a:off x="3143250" y="6381750"/>
            <a:ext cx="2895600" cy="476250"/>
          </a:xfrm>
        </p:spPr>
        <p:txBody>
          <a:bodyPr anchor="t"/>
          <a:lstStyle>
            <a:lvl1pPr algn="ctr">
              <a:defRPr sz="1200">
                <a:solidFill>
                  <a:schemeClr val="bg1"/>
                </a:solidFill>
              </a:defRPr>
            </a:lvl1pPr>
          </a:lstStyle>
          <a:p>
            <a:pPr>
              <a:defRPr/>
            </a:pPr>
            <a:endParaRPr lang="en-US" altLang="zh-TW" dirty="0"/>
          </a:p>
        </p:txBody>
      </p:sp>
      <p:pic>
        <p:nvPicPr>
          <p:cNvPr id="18" name="Picture 23" descr="限閱"/>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240713" y="148851"/>
            <a:ext cx="777875" cy="34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7832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729413" y="0"/>
            <a:ext cx="2092325" cy="6197600"/>
          </a:xfrm>
        </p:spPr>
        <p:txBody>
          <a:bodyPr vert="eaVert"/>
          <a:lstStyle>
            <a:lvl1pPr>
              <a:defRPr>
                <a:solidFill>
                  <a:srgbClr val="008DC8"/>
                </a:solidFill>
              </a:defRPr>
            </a:lvl1p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0850" y="0"/>
            <a:ext cx="6126163" cy="6197600"/>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xfrm>
            <a:off x="8572500" y="6619875"/>
            <a:ext cx="571500" cy="238125"/>
          </a:xfrm>
          <a:prstGeom prst="rect">
            <a:avLst/>
          </a:prstGeom>
          <a:ln/>
        </p:spPr>
        <p:txBody>
          <a:bodyPr/>
          <a:lstStyle>
            <a:lvl1pPr>
              <a:defRPr/>
            </a:lvl1pPr>
          </a:lstStyle>
          <a:p>
            <a:pPr>
              <a:defRPr/>
            </a:pPr>
            <a:fld id="{5DF02F4C-0616-42F3-9990-3B7DA69FA5C5}" type="slidenum">
              <a:rPr lang="en-US" altLang="zh-TW"/>
              <a:pPr>
                <a:defRPr/>
              </a:pPr>
              <a:t>‹#›</a:t>
            </a:fld>
            <a:endParaRPr lang="en-US" altLang="zh-TW"/>
          </a:p>
        </p:txBody>
      </p:sp>
    </p:spTree>
    <p:extLst>
      <p:ext uri="{BB962C8B-B14F-4D97-AF65-F5344CB8AC3E}">
        <p14:creationId xmlns:p14="http://schemas.microsoft.com/office/powerpoint/2010/main" val="200389430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2_標題投影片">
    <p:spTree>
      <p:nvGrpSpPr>
        <p:cNvPr id="1" name=""/>
        <p:cNvGrpSpPr/>
        <p:nvPr/>
      </p:nvGrpSpPr>
      <p:grpSpPr>
        <a:xfrm>
          <a:off x="0" y="0"/>
          <a:ext cx="0" cy="0"/>
          <a:chOff x="0" y="0"/>
          <a:chExt cx="0" cy="0"/>
        </a:xfrm>
      </p:grpSpPr>
      <p:sp>
        <p:nvSpPr>
          <p:cNvPr id="7" name="Line 10"/>
          <p:cNvSpPr>
            <a:spLocks noChangeShapeType="1"/>
          </p:cNvSpPr>
          <p:nvPr/>
        </p:nvSpPr>
        <p:spPr bwMode="auto">
          <a:xfrm>
            <a:off x="3543300" y="-1771650"/>
            <a:ext cx="0" cy="175260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TW" altLang="en-US"/>
          </a:p>
        </p:txBody>
      </p:sp>
    </p:spTree>
    <p:extLst>
      <p:ext uri="{BB962C8B-B14F-4D97-AF65-F5344CB8AC3E}">
        <p14:creationId xmlns:p14="http://schemas.microsoft.com/office/powerpoint/2010/main" val="196888919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4" name="矩形 3"/>
          <p:cNvSpPr/>
          <p:nvPr userDrawn="1"/>
        </p:nvSpPr>
        <p:spPr bwMode="auto">
          <a:xfrm>
            <a:off x="2771806" y="8253536"/>
            <a:ext cx="4032448" cy="360040"/>
          </a:xfrm>
          <a:prstGeom prst="rect">
            <a:avLst/>
          </a:prstGeom>
          <a:noFill/>
          <a:ln w="25400">
            <a:noFill/>
          </a:ln>
          <a:effectLst/>
          <a:scene3d>
            <a:camera prst="orthographicFront"/>
            <a:lightRig rig="flat" dir="t"/>
          </a:scene3d>
          <a:sp3d>
            <a:extrusionClr>
              <a:schemeClr val="bg1"/>
            </a:extrusionClr>
            <a:contourClr>
              <a:schemeClr val="bg1"/>
            </a:contourClr>
          </a:sp3d>
        </p:spPr>
        <p:style>
          <a:lnRef idx="1">
            <a:schemeClr val="accent2"/>
          </a:lnRef>
          <a:fillRef idx="3">
            <a:schemeClr val="accent2"/>
          </a:fillRef>
          <a:effectRef idx="2">
            <a:schemeClr val="accent2"/>
          </a:effectRef>
          <a:fontRef idx="minor">
            <a:schemeClr val="lt1"/>
          </a:fontRef>
        </p:style>
        <p:txBody>
          <a:bodyPr anchor="ctr"/>
          <a:lstStyle/>
          <a:p>
            <a:pPr eaLnBrk="0" fontAlgn="ctr" hangingPunct="0">
              <a:spcBef>
                <a:spcPts val="0"/>
              </a:spcBef>
              <a:spcAft>
                <a:spcPts val="0"/>
              </a:spcAft>
              <a:buClr>
                <a:srgbClr val="FF0000"/>
              </a:buClr>
              <a:buSzPct val="70000"/>
              <a:tabLst>
                <a:tab pos="136525" algn="l"/>
              </a:tabLst>
              <a:defRPr/>
            </a:pPr>
            <a:r>
              <a:rPr lang="zh-CN" altLang="en-US" sz="1400" b="1" dirty="0">
                <a:solidFill>
                  <a:srgbClr val="FFFFFF"/>
                </a:solidFill>
                <a:latin typeface="华文细黑" pitchFamily="2" charset="-122"/>
                <a:ea typeface="华文细黑" pitchFamily="2" charset="-122"/>
              </a:rPr>
              <a:t>第一</a:t>
            </a:r>
            <a:r>
              <a:rPr lang="en-US" altLang="zh-CN" sz="1400" b="1" dirty="0">
                <a:solidFill>
                  <a:srgbClr val="FFFFFF"/>
                </a:solidFill>
                <a:latin typeface="华文细黑" pitchFamily="2" charset="-122"/>
                <a:ea typeface="华文细黑" pitchFamily="2" charset="-122"/>
              </a:rPr>
              <a:t>PPT</a:t>
            </a:r>
            <a:r>
              <a:rPr lang="zh-CN" altLang="en-US" sz="1400" b="1" dirty="0">
                <a:solidFill>
                  <a:srgbClr val="FFFFFF"/>
                </a:solidFill>
                <a:latin typeface="华文细黑" pitchFamily="2" charset="-122"/>
                <a:ea typeface="华文细黑" pitchFamily="2" charset="-122"/>
              </a:rPr>
              <a:t>模板网</a:t>
            </a:r>
            <a:endParaRPr lang="en-US" altLang="zh-CN" sz="1400" b="1" dirty="0">
              <a:solidFill>
                <a:srgbClr val="FFFFFF"/>
              </a:solidFill>
              <a:latin typeface="华文细黑" pitchFamily="2" charset="-122"/>
              <a:ea typeface="华文细黑" pitchFamily="2" charset="-122"/>
            </a:endParaRPr>
          </a:p>
          <a:p>
            <a:pPr eaLnBrk="0" fontAlgn="ctr" hangingPunct="0">
              <a:spcBef>
                <a:spcPts val="0"/>
              </a:spcBef>
              <a:spcAft>
                <a:spcPts val="0"/>
              </a:spcAft>
              <a:buClr>
                <a:srgbClr val="FF0000"/>
              </a:buClr>
              <a:buSzPct val="70000"/>
              <a:tabLst>
                <a:tab pos="136525" algn="l"/>
              </a:tabLst>
              <a:defRPr/>
            </a:pPr>
            <a:r>
              <a:rPr lang="en-US" altLang="zh-CN" sz="1400" b="1" dirty="0">
                <a:solidFill>
                  <a:srgbClr val="FFFFFF"/>
                </a:solidFill>
                <a:latin typeface="华文细黑" pitchFamily="2" charset="-122"/>
                <a:ea typeface="华文细黑" pitchFamily="2" charset="-122"/>
                <a:hlinkClick r:id="rId2"/>
              </a:rPr>
              <a:t>www.1ppt.com/tubiao/</a:t>
            </a:r>
            <a:r>
              <a:rPr lang="en-US" altLang="zh-CN" sz="1400" b="1" dirty="0">
                <a:solidFill>
                  <a:srgbClr val="FFFFFF"/>
                </a:solidFill>
                <a:latin typeface="华文细黑" pitchFamily="2" charset="-122"/>
                <a:ea typeface="华文细黑" pitchFamily="2" charset="-122"/>
              </a:rPr>
              <a:t>  </a:t>
            </a:r>
            <a:endParaRPr lang="zh-CN" altLang="en-US" sz="1400" b="1" dirty="0">
              <a:solidFill>
                <a:srgbClr val="FFFFFF"/>
              </a:solidFill>
              <a:latin typeface="华文细黑" pitchFamily="2" charset="-122"/>
              <a:ea typeface="华文细黑" pitchFamily="2" charset="-122"/>
            </a:endParaRPr>
          </a:p>
        </p:txBody>
      </p:sp>
      <p:sp>
        <p:nvSpPr>
          <p:cNvPr id="5" name="Rectangle 42"/>
          <p:cNvSpPr>
            <a:spLocks noChangeArrowheads="1"/>
          </p:cNvSpPr>
          <p:nvPr userDrawn="1"/>
        </p:nvSpPr>
        <p:spPr bwMode="auto">
          <a:xfrm>
            <a:off x="0" y="6618288"/>
            <a:ext cx="9144000" cy="239712"/>
          </a:xfrm>
          <a:prstGeom prst="rect">
            <a:avLst/>
          </a:prstGeom>
          <a:solidFill>
            <a:srgbClr val="009FE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1pPr>
            <a:lvl2pPr marL="742950" indent="-285750" eaLnBrk="0" hangingPunct="0">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2pPr>
            <a:lvl3pPr marL="1143000" indent="-228600" eaLnBrk="0" hangingPunct="0">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3pPr>
            <a:lvl4pPr marL="1600200" indent="-228600" eaLnBrk="0" hangingPunct="0">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4pPr>
            <a:lvl5pPr marL="2057400" indent="-228600" eaLnBrk="0" hangingPunct="0">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5pPr>
            <a:lvl6pPr marL="2514600" indent="-228600" eaLnBrk="0" fontAlgn="base" hangingPunct="0">
              <a:spcBef>
                <a:spcPct val="0"/>
              </a:spcBef>
              <a:spcAft>
                <a:spcPct val="0"/>
              </a:spcAft>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6pPr>
            <a:lvl7pPr marL="2971800" indent="-228600" eaLnBrk="0" fontAlgn="base" hangingPunct="0">
              <a:spcBef>
                <a:spcPct val="0"/>
              </a:spcBef>
              <a:spcAft>
                <a:spcPct val="0"/>
              </a:spcAft>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7pPr>
            <a:lvl8pPr marL="3429000" indent="-228600" eaLnBrk="0" fontAlgn="base" hangingPunct="0">
              <a:spcBef>
                <a:spcPct val="0"/>
              </a:spcBef>
              <a:spcAft>
                <a:spcPct val="0"/>
              </a:spcAft>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8pPr>
            <a:lvl9pPr marL="3886200" indent="-228600" eaLnBrk="0" fontAlgn="base" hangingPunct="0">
              <a:spcBef>
                <a:spcPct val="0"/>
              </a:spcBef>
              <a:spcAft>
                <a:spcPct val="0"/>
              </a:spcAft>
              <a:defRPr kumimoji="1" b="1">
                <a:solidFill>
                  <a:srgbClr val="0070C0"/>
                </a:solidFill>
                <a:latin typeface="Times New Roman" panose="02020603050405020304" pitchFamily="18" charset="0"/>
                <a:ea typeface="Arial Unicode MS" panose="020B0604020202020204" pitchFamily="34" charset="-120"/>
                <a:cs typeface="Arial Unicode MS" panose="020B0604020202020204" pitchFamily="34" charset="-120"/>
              </a:defRPr>
            </a:lvl9pPr>
          </a:lstStyle>
          <a:p>
            <a:pPr algn="l" eaLnBrk="1" hangingPunct="1">
              <a:defRPr/>
            </a:pPr>
            <a:endParaRPr lang="zh-TW" altLang="en-US" sz="1800" b="0" smtClean="0">
              <a:solidFill>
                <a:srgbClr val="000000"/>
              </a:solidFill>
              <a:latin typeface="Arial" panose="020B0604020202020204" pitchFamily="34" charset="0"/>
              <a:ea typeface="新細明體" panose="02020500000000000000" pitchFamily="18" charset="-120"/>
            </a:endParaRPr>
          </a:p>
        </p:txBody>
      </p:sp>
      <p:pic>
        <p:nvPicPr>
          <p:cNvPr id="6" name="Picture 49" descr="itri_CEL_A"/>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844206" y="6278563"/>
            <a:ext cx="1249973"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48"/>
          <p:cNvSpPr txBox="1">
            <a:spLocks noChangeArrowheads="1"/>
          </p:cNvSpPr>
          <p:nvPr userDrawn="1"/>
        </p:nvSpPr>
        <p:spPr bwMode="auto">
          <a:xfrm>
            <a:off x="0" y="6646863"/>
            <a:ext cx="22801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itchFamily="34" charset="0"/>
                <a:ea typeface="新細明體" pitchFamily="18" charset="-120"/>
              </a:defRPr>
            </a:lvl1pPr>
            <a:lvl2pPr marL="742950" indent="-285750" eaLnBrk="0" hangingPunct="0">
              <a:defRPr kumimoji="1">
                <a:solidFill>
                  <a:schemeClr val="tx1"/>
                </a:solidFill>
                <a:latin typeface="Arial" pitchFamily="34" charset="0"/>
                <a:ea typeface="新細明體" pitchFamily="18" charset="-120"/>
              </a:defRPr>
            </a:lvl2pPr>
            <a:lvl3pPr marL="1143000" indent="-228600" eaLnBrk="0" hangingPunct="0">
              <a:defRPr kumimoji="1">
                <a:solidFill>
                  <a:schemeClr val="tx1"/>
                </a:solidFill>
                <a:latin typeface="Arial" pitchFamily="34" charset="0"/>
                <a:ea typeface="新細明體" pitchFamily="18" charset="-120"/>
              </a:defRPr>
            </a:lvl3pPr>
            <a:lvl4pPr marL="1600200" indent="-228600" eaLnBrk="0" hangingPunct="0">
              <a:defRPr kumimoji="1">
                <a:solidFill>
                  <a:schemeClr val="tx1"/>
                </a:solidFill>
                <a:latin typeface="Arial" pitchFamily="34" charset="0"/>
                <a:ea typeface="新細明體" pitchFamily="18" charset="-120"/>
              </a:defRPr>
            </a:lvl4pPr>
            <a:lvl5pPr marL="2057400" indent="-228600" eaLnBrk="0" hangingPunct="0">
              <a:defRPr kumimoji="1">
                <a:solidFill>
                  <a:schemeClr val="tx1"/>
                </a:solidFill>
                <a:latin typeface="Arial" pitchFamily="34" charset="0"/>
                <a:ea typeface="新細明體" pitchFamily="18" charset="-120"/>
              </a:defRPr>
            </a:lvl5pPr>
            <a:lvl6pPr marL="2514600" indent="-228600" eaLnBrk="0" fontAlgn="base" hangingPunct="0">
              <a:spcBef>
                <a:spcPct val="0"/>
              </a:spcBef>
              <a:spcAft>
                <a:spcPct val="0"/>
              </a:spcAft>
              <a:defRPr kumimoji="1">
                <a:solidFill>
                  <a:schemeClr val="tx1"/>
                </a:solidFill>
                <a:latin typeface="Arial" pitchFamily="34" charset="0"/>
                <a:ea typeface="新細明體" pitchFamily="18" charset="-120"/>
              </a:defRPr>
            </a:lvl6pPr>
            <a:lvl7pPr marL="2971800" indent="-228600" eaLnBrk="0" fontAlgn="base" hangingPunct="0">
              <a:spcBef>
                <a:spcPct val="0"/>
              </a:spcBef>
              <a:spcAft>
                <a:spcPct val="0"/>
              </a:spcAft>
              <a:defRPr kumimoji="1">
                <a:solidFill>
                  <a:schemeClr val="tx1"/>
                </a:solidFill>
                <a:latin typeface="Arial" pitchFamily="34" charset="0"/>
                <a:ea typeface="新細明體" pitchFamily="18" charset="-120"/>
              </a:defRPr>
            </a:lvl7pPr>
            <a:lvl8pPr marL="3429000" indent="-228600" eaLnBrk="0" fontAlgn="base" hangingPunct="0">
              <a:spcBef>
                <a:spcPct val="0"/>
              </a:spcBef>
              <a:spcAft>
                <a:spcPct val="0"/>
              </a:spcAft>
              <a:defRPr kumimoji="1">
                <a:solidFill>
                  <a:schemeClr val="tx1"/>
                </a:solidFill>
                <a:latin typeface="Arial" pitchFamily="34" charset="0"/>
                <a:ea typeface="新細明體" pitchFamily="18" charset="-120"/>
              </a:defRPr>
            </a:lvl8pPr>
            <a:lvl9pPr marL="3886200" indent="-228600" eaLnBrk="0" fontAlgn="base" hangingPunct="0">
              <a:spcBef>
                <a:spcPct val="0"/>
              </a:spcBef>
              <a:spcAft>
                <a:spcPct val="0"/>
              </a:spcAft>
              <a:defRPr kumimoji="1">
                <a:solidFill>
                  <a:schemeClr val="tx1"/>
                </a:solidFill>
                <a:latin typeface="Arial" pitchFamily="34" charset="0"/>
                <a:ea typeface="新細明體" pitchFamily="18" charset="-120"/>
              </a:defRPr>
            </a:lvl9pPr>
          </a:lstStyle>
          <a:p>
            <a:pPr algn="l" eaLnBrk="1" hangingPunct="1">
              <a:defRPr/>
            </a:pPr>
            <a:r>
              <a:rPr lang="en-US" altLang="zh-TW" sz="900" dirty="0" smtClean="0">
                <a:solidFill>
                  <a:prstClr val="white"/>
                </a:solidFill>
                <a:ea typeface="微軟正黑體" pitchFamily="34" charset="-120"/>
              </a:rPr>
              <a:t>Copyright 2011 ITRI </a:t>
            </a:r>
            <a:r>
              <a:rPr lang="zh-TW" altLang="en-US" sz="900" dirty="0" smtClean="0">
                <a:solidFill>
                  <a:prstClr val="white"/>
                </a:solidFill>
                <a:ea typeface="微軟正黑體" pitchFamily="34" charset="-120"/>
              </a:rPr>
              <a:t>工業技術研究院</a:t>
            </a:r>
          </a:p>
        </p:txBody>
      </p:sp>
      <p:pic>
        <p:nvPicPr>
          <p:cNvPr id="2" name="圖片 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646862"/>
            <a:ext cx="7844206" cy="228601"/>
          </a:xfrm>
          <a:prstGeom prst="rect">
            <a:avLst/>
          </a:prstGeom>
        </p:spPr>
      </p:pic>
      <p:sp>
        <p:nvSpPr>
          <p:cNvPr id="3" name="矩形 2"/>
          <p:cNvSpPr/>
          <p:nvPr userDrawn="1"/>
        </p:nvSpPr>
        <p:spPr bwMode="auto">
          <a:xfrm>
            <a:off x="8028384" y="332656"/>
            <a:ext cx="936104" cy="50405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47597273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1">
                <a:solidFill>
                  <a:srgbClr val="008DC8"/>
                </a:solidFill>
                <a:effectLst/>
              </a:defRPr>
            </a:lvl1pPr>
          </a:lstStyle>
          <a:p>
            <a:r>
              <a:rPr lang="zh-TW" altLang="en-US" dirty="0" smtClean="0"/>
              <a:t>按一下以編輯母片標題樣式</a:t>
            </a:r>
            <a:endParaRPr lang="zh-TW" altLang="en-US" dirty="0"/>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dirty="0"/>
          </a:p>
        </p:txBody>
      </p:sp>
      <p:sp>
        <p:nvSpPr>
          <p:cNvPr id="6" name="Rectangle 47"/>
          <p:cNvSpPr>
            <a:spLocks noGrp="1" noChangeArrowheads="1"/>
          </p:cNvSpPr>
          <p:nvPr>
            <p:ph type="sldNum" sz="quarter" idx="12"/>
          </p:nvPr>
        </p:nvSpPr>
        <p:spPr>
          <a:xfrm>
            <a:off x="8572500" y="6619875"/>
            <a:ext cx="571500" cy="238125"/>
          </a:xfrm>
          <a:prstGeom prst="rect">
            <a:avLst/>
          </a:prstGeom>
          <a:ln/>
        </p:spPr>
        <p:txBody>
          <a:bodyPr/>
          <a:lstStyle>
            <a:lvl1pPr>
              <a:defRPr/>
            </a:lvl1pPr>
          </a:lstStyle>
          <a:p>
            <a:pPr>
              <a:defRPr/>
            </a:pPr>
            <a:fld id="{45F7A834-9453-463A-AEBA-97F3A7E60C3C}" type="slidenum">
              <a:rPr lang="en-US" altLang="zh-TW" smtClean="0"/>
              <a:pPr>
                <a:defRPr/>
              </a:pPr>
              <a:t>‹#›</a:t>
            </a:fld>
            <a:endParaRPr lang="en-US" altLang="zh-TW" dirty="0"/>
          </a:p>
        </p:txBody>
      </p:sp>
      <p:pic>
        <p:nvPicPr>
          <p:cNvPr id="7" name="Picture 60" descr="E版"/>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381750" y="3866592"/>
            <a:ext cx="2762250"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內容版面配置區 2"/>
          <p:cNvSpPr>
            <a:spLocks noGrp="1"/>
          </p:cNvSpPr>
          <p:nvPr>
            <p:ph idx="1" hasCustomPrompt="1"/>
          </p:nvPr>
        </p:nvSpPr>
        <p:spPr>
          <a:xfrm>
            <a:off x="457200" y="1304925"/>
            <a:ext cx="8364538" cy="5324475"/>
          </a:xfrm>
        </p:spPr>
        <p:txBody>
          <a:bodyPr/>
          <a:lstStyle>
            <a:lvl1pPr marL="396000" marR="0" indent="-396000" algn="l" defTabSz="914400" rtl="0" eaLnBrk="0" fontAlgn="base" latinLnBrk="0" hangingPunct="0">
              <a:lnSpc>
                <a:spcPct val="100000"/>
              </a:lnSpc>
              <a:spcBef>
                <a:spcPts val="1500"/>
              </a:spcBef>
              <a:spcAft>
                <a:spcPct val="0"/>
              </a:spcAft>
              <a:buClr>
                <a:srgbClr val="141414"/>
              </a:buClr>
              <a:buSzPct val="140000"/>
              <a:buFont typeface="Arial Black" panose="020B0A04020102020204" pitchFamily="34" charset="0"/>
              <a:buChar char="»"/>
              <a:tabLst/>
              <a:defRPr b="0">
                <a:solidFill>
                  <a:srgbClr val="101010"/>
                </a:solidFill>
                <a:latin typeface="+mj-ea"/>
                <a:ea typeface="+mj-ea"/>
              </a:defRPr>
            </a:lvl1pPr>
            <a:lvl2pPr marL="720000" marR="0" indent="-179388" algn="l" defTabSz="914400" rtl="0" eaLnBrk="0" fontAlgn="base" latinLnBrk="0" hangingPunct="0">
              <a:lnSpc>
                <a:spcPct val="100000"/>
              </a:lnSpc>
              <a:spcBef>
                <a:spcPts val="600"/>
              </a:spcBef>
              <a:spcAft>
                <a:spcPts val="100"/>
              </a:spcAft>
              <a:buClrTx/>
              <a:buSzTx/>
              <a:buFontTx/>
              <a:buChar char="•"/>
              <a:tabLst/>
              <a:defRPr kumimoji="1" lang="zh-TW" altLang="en-US" sz="2400" b="0" baseline="0" noProof="0" dirty="0" smtClean="0">
                <a:solidFill>
                  <a:srgbClr val="45768B"/>
                </a:solidFill>
                <a:latin typeface="+mn-lt"/>
                <a:ea typeface="+mn-ea"/>
              </a:defRPr>
            </a:lvl2pPr>
            <a:lvl3pPr marL="1008000" marR="0" indent="-179388" algn="l" defTabSz="914400" rtl="0" eaLnBrk="0" fontAlgn="base" latinLnBrk="0" hangingPunct="0">
              <a:lnSpc>
                <a:spcPct val="100000"/>
              </a:lnSpc>
              <a:spcBef>
                <a:spcPts val="600"/>
              </a:spcBef>
              <a:spcAft>
                <a:spcPts val="100"/>
              </a:spcAft>
              <a:buClrTx/>
              <a:buSzTx/>
              <a:buFont typeface="Arial" charset="0"/>
              <a:buChar char="▪"/>
              <a:tabLst/>
              <a:defRPr kumimoji="1" lang="zh-TW" altLang="en-US" sz="2000" noProof="0" dirty="0" smtClean="0">
                <a:solidFill>
                  <a:srgbClr val="329444"/>
                </a:solidFill>
                <a:latin typeface="+mn-lt"/>
                <a:ea typeface="+mn-ea"/>
              </a:defRPr>
            </a:lvl3pPr>
            <a:lvl4pPr marL="1260000" marR="0" indent="-216000" algn="l" defTabSz="914400" rtl="0" eaLnBrk="0" fontAlgn="base" latinLnBrk="0" hangingPunct="0">
              <a:lnSpc>
                <a:spcPct val="100000"/>
              </a:lnSpc>
              <a:spcBef>
                <a:spcPts val="600"/>
              </a:spcBef>
              <a:spcAft>
                <a:spcPts val="100"/>
              </a:spcAft>
              <a:buClrTx/>
              <a:buSzTx/>
              <a:buFontTx/>
              <a:buAutoNum type="arabicPeriod"/>
              <a:tabLst/>
              <a:defRPr>
                <a:solidFill>
                  <a:srgbClr val="BF4E4D"/>
                </a:solidFill>
              </a:defRPr>
            </a:lvl4pPr>
            <a:lvl5pPr marL="1435100" marR="0" indent="0" algn="l" defTabSz="914400" rtl="0" eaLnBrk="0" fontAlgn="base" latinLnBrk="0" hangingPunct="0">
              <a:lnSpc>
                <a:spcPct val="110000"/>
              </a:lnSpc>
              <a:spcBef>
                <a:spcPct val="20000"/>
              </a:spcBef>
              <a:spcAft>
                <a:spcPct val="0"/>
              </a:spcAft>
              <a:buClrTx/>
              <a:buSzTx/>
              <a:buFontTx/>
              <a:buNone/>
              <a:tabLst/>
              <a:defRPr>
                <a:solidFill>
                  <a:schemeClr val="bg1">
                    <a:lumMod val="50000"/>
                  </a:schemeClr>
                </a:solidFill>
              </a:defRPr>
            </a:lvl5pPr>
          </a:lstStyle>
          <a:p>
            <a:pPr lvl="0"/>
            <a:r>
              <a:rPr lang="zh-TW" altLang="en-US" noProof="0" dirty="0" smtClean="0"/>
              <a:t>按一下以編輯母片按一下以編輯母片按一下以編輯母片</a:t>
            </a:r>
            <a:endParaRPr lang="en-US" altLang="zh-TW" noProof="0" dirty="0" smtClean="0"/>
          </a:p>
          <a:p>
            <a:pPr lvl="1"/>
            <a:r>
              <a:rPr lang="zh-TW" altLang="en-US" noProof="0" dirty="0" smtClean="0"/>
              <a:t>我是第一層文字我是第一層文字我是第一層文字我是第一層文字</a:t>
            </a:r>
            <a:endParaRPr lang="en-US" altLang="zh-TW" noProof="0" dirty="0" smtClean="0"/>
          </a:p>
          <a:p>
            <a:pPr lvl="2"/>
            <a:r>
              <a:rPr lang="zh-TW" altLang="en-US" noProof="0" dirty="0" smtClean="0"/>
              <a:t>我是第二層文字我是第二層文字我是第二層文字我是第二層文字我是第二層文字</a:t>
            </a:r>
            <a:endParaRPr lang="en-US" altLang="zh-TW" noProof="0" dirty="0" smtClean="0"/>
          </a:p>
          <a:p>
            <a:pPr lvl="3"/>
            <a:r>
              <a:rPr lang="zh-TW" altLang="en-US" noProof="0" dirty="0" smtClean="0"/>
              <a:t>字是第三層文字我是第三層文字我是第三層文字我是第三層文字我是第三層文字</a:t>
            </a:r>
            <a:endParaRPr lang="en-US" altLang="zh-TW" noProof="0" dirty="0" smtClean="0"/>
          </a:p>
        </p:txBody>
      </p:sp>
    </p:spTree>
    <p:extLst>
      <p:ext uri="{BB962C8B-B14F-4D97-AF65-F5344CB8AC3E}">
        <p14:creationId xmlns:p14="http://schemas.microsoft.com/office/powerpoint/2010/main" val="257921775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Pr>
        <a:pattFill prst="pct5">
          <a:fgClr>
            <a:srgbClr val="ABE9FF"/>
          </a:fgClr>
          <a:bgClr>
            <a:schemeClr val="bg1"/>
          </a:bgClr>
        </a:pattFill>
        <a:effectLst/>
      </p:bgPr>
    </p:bg>
    <p:spTree>
      <p:nvGrpSpPr>
        <p:cNvPr id="1" name=""/>
        <p:cNvGrpSpPr/>
        <p:nvPr/>
      </p:nvGrpSpPr>
      <p:grpSpPr>
        <a:xfrm>
          <a:off x="0" y="0"/>
          <a:ext cx="0" cy="0"/>
          <a:chOff x="0" y="0"/>
          <a:chExt cx="0" cy="0"/>
        </a:xfrm>
      </p:grpSpPr>
      <p:sp>
        <p:nvSpPr>
          <p:cNvPr id="9" name="Rectangle 42"/>
          <p:cNvSpPr>
            <a:spLocks noChangeArrowheads="1"/>
          </p:cNvSpPr>
          <p:nvPr userDrawn="1"/>
        </p:nvSpPr>
        <p:spPr bwMode="auto">
          <a:xfrm>
            <a:off x="0" y="6618288"/>
            <a:ext cx="9144000" cy="239712"/>
          </a:xfrm>
          <a:prstGeom prst="rect">
            <a:avLst/>
          </a:prstGeom>
          <a:solidFill>
            <a:srgbClr val="009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2" name="標題 1"/>
          <p:cNvSpPr>
            <a:spLocks noGrp="1"/>
          </p:cNvSpPr>
          <p:nvPr>
            <p:ph type="title"/>
          </p:nvPr>
        </p:nvSpPr>
        <p:spPr>
          <a:xfrm>
            <a:off x="722313" y="3034518"/>
            <a:ext cx="7772400" cy="778358"/>
          </a:xfrm>
        </p:spPr>
        <p:txBody>
          <a:bodyPr anchor="t"/>
          <a:lstStyle>
            <a:lvl1pPr algn="l">
              <a:defRPr sz="4800" b="1" cap="all"/>
            </a:lvl1pPr>
          </a:lstStyle>
          <a:p>
            <a:r>
              <a:rPr lang="zh-TW" altLang="en-US" dirty="0" smtClean="0"/>
              <a:t>按一下以編輯母片標題樣式</a:t>
            </a:r>
            <a:endParaRPr lang="zh-TW" altLang="en-US" dirty="0"/>
          </a:p>
        </p:txBody>
      </p:sp>
      <p:sp>
        <p:nvSpPr>
          <p:cNvPr id="3" name="文字版面配置區 2"/>
          <p:cNvSpPr>
            <a:spLocks noGrp="1"/>
          </p:cNvSpPr>
          <p:nvPr>
            <p:ph type="body" idx="1"/>
          </p:nvPr>
        </p:nvSpPr>
        <p:spPr>
          <a:xfrm>
            <a:off x="722313" y="3812875"/>
            <a:ext cx="7772400" cy="670884"/>
          </a:xfrm>
        </p:spPr>
        <p:txBody>
          <a:bodyPr anchor="t"/>
          <a:lstStyle>
            <a:lvl1pPr marL="0" indent="0" algn="l" rtl="0" eaLnBrk="1" fontAlgn="base" hangingPunct="1">
              <a:spcBef>
                <a:spcPct val="0"/>
              </a:spcBef>
              <a:spcAft>
                <a:spcPct val="0"/>
              </a:spcAft>
              <a:buNone/>
              <a:defRPr kumimoji="1" lang="zh-TW" altLang="en-US" sz="3200" b="1" noProof="0" dirty="0" smtClean="0">
                <a:solidFill>
                  <a:srgbClr val="005696"/>
                </a:solidFill>
                <a:effectLst/>
                <a:latin typeface="+mj-lt"/>
                <a:ea typeface="+mj-ea"/>
                <a:cs typeface="+mj-cs"/>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dirty="0" smtClean="0"/>
              <a:t>按一下以編輯母片文字樣式</a:t>
            </a:r>
          </a:p>
        </p:txBody>
      </p:sp>
      <p:sp>
        <p:nvSpPr>
          <p:cNvPr id="4" name="Rectangle 45"/>
          <p:cNvSpPr>
            <a:spLocks noGrp="1" noChangeArrowheads="1"/>
          </p:cNvSpPr>
          <p:nvPr>
            <p:ph type="dt" sz="half" idx="10"/>
          </p:nvPr>
        </p:nvSpPr>
        <p:spPr>
          <a:xfrm>
            <a:off x="6118225" y="6619875"/>
            <a:ext cx="1800225" cy="238125"/>
          </a:xfrm>
          <a:prstGeom prst="rect">
            <a:avLst/>
          </a:prstGeom>
          <a:ln/>
        </p:spPr>
        <p:txBody>
          <a:bodyPr/>
          <a:lstStyle>
            <a:lvl1pPr>
              <a:defRPr/>
            </a:lvl1pPr>
          </a:lstStyle>
          <a:p>
            <a:pPr>
              <a:defRPr/>
            </a:pPr>
            <a:endParaRPr lang="en-US" altLang="zh-TW" dirty="0"/>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xfrm>
            <a:off x="8572500" y="6619875"/>
            <a:ext cx="571500" cy="238125"/>
          </a:xfrm>
          <a:prstGeom prst="rect">
            <a:avLst/>
          </a:prstGeom>
          <a:ln/>
        </p:spPr>
        <p:txBody>
          <a:bodyPr/>
          <a:lstStyle>
            <a:lvl1pPr>
              <a:defRPr/>
            </a:lvl1pPr>
          </a:lstStyle>
          <a:p>
            <a:pPr>
              <a:defRPr/>
            </a:pPr>
            <a:fld id="{73E3670B-B880-4676-A7ED-6F77DC647C97}" type="slidenum">
              <a:rPr lang="en-US" altLang="zh-TW"/>
              <a:pPr>
                <a:defRPr/>
              </a:pPr>
              <a:t>‹#›</a:t>
            </a:fld>
            <a:endParaRPr lang="en-US" altLang="zh-TW" dirty="0"/>
          </a:p>
        </p:txBody>
      </p:sp>
      <p:sp>
        <p:nvSpPr>
          <p:cNvPr id="11" name="Text Box 48"/>
          <p:cNvSpPr txBox="1">
            <a:spLocks noChangeArrowheads="1"/>
          </p:cNvSpPr>
          <p:nvPr userDrawn="1"/>
        </p:nvSpPr>
        <p:spPr bwMode="auto">
          <a:xfrm>
            <a:off x="0" y="6621462"/>
            <a:ext cx="22796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algn="l" eaLnBrk="1" hangingPunct="1">
              <a:defRPr/>
            </a:pPr>
            <a:r>
              <a:rPr lang="en-US" altLang="zh-TW" sz="900" dirty="0" smtClean="0">
                <a:solidFill>
                  <a:schemeClr val="bg1"/>
                </a:solidFill>
                <a:ea typeface="微軟正黑體" pitchFamily="34" charset="-120"/>
              </a:rPr>
              <a:t>Copyright 2015 </a:t>
            </a:r>
            <a:r>
              <a:rPr lang="zh-TW" altLang="en-US" sz="900" dirty="0" smtClean="0">
                <a:solidFill>
                  <a:schemeClr val="bg1"/>
                </a:solidFill>
                <a:ea typeface="微軟正黑體" pitchFamily="34" charset="-120"/>
              </a:rPr>
              <a:t> </a:t>
            </a:r>
            <a:r>
              <a:rPr lang="en-US" altLang="zh-TW" sz="900" dirty="0" smtClean="0">
                <a:solidFill>
                  <a:schemeClr val="bg1"/>
                </a:solidFill>
                <a:ea typeface="微軟正黑體" pitchFamily="34" charset="-120"/>
              </a:rPr>
              <a:t>ITRI </a:t>
            </a:r>
            <a:r>
              <a:rPr lang="zh-TW" altLang="en-US" sz="900" dirty="0" smtClean="0">
                <a:solidFill>
                  <a:schemeClr val="bg1"/>
                </a:solidFill>
                <a:ea typeface="微軟正黑體" pitchFamily="34" charset="-120"/>
              </a:rPr>
              <a:t>工業技術研究院</a:t>
            </a:r>
          </a:p>
        </p:txBody>
      </p:sp>
    </p:spTree>
    <p:extLst>
      <p:ext uri="{BB962C8B-B14F-4D97-AF65-F5344CB8AC3E}">
        <p14:creationId xmlns:p14="http://schemas.microsoft.com/office/powerpoint/2010/main" val="38104596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空白">
    <p:spTree>
      <p:nvGrpSpPr>
        <p:cNvPr id="1" name=""/>
        <p:cNvGrpSpPr/>
        <p:nvPr/>
      </p:nvGrpSpPr>
      <p:grpSpPr>
        <a:xfrm>
          <a:off x="0" y="0"/>
          <a:ext cx="0" cy="0"/>
          <a:chOff x="0" y="0"/>
          <a:chExt cx="0" cy="0"/>
        </a:xfrm>
      </p:grpSpPr>
      <p:sp>
        <p:nvSpPr>
          <p:cNvPr id="3"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2"/>
          <p:cNvSpPr>
            <a:spLocks noChangeArrowheads="1"/>
          </p:cNvSpPr>
          <p:nvPr userDrawn="1"/>
        </p:nvSpPr>
        <p:spPr bwMode="auto">
          <a:xfrm>
            <a:off x="0" y="6618288"/>
            <a:ext cx="9144000" cy="239712"/>
          </a:xfrm>
          <a:prstGeom prst="rect">
            <a:avLst/>
          </a:prstGeom>
          <a:solidFill>
            <a:srgbClr val="009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7" name="Text Box 48"/>
          <p:cNvSpPr txBox="1">
            <a:spLocks noChangeArrowheads="1"/>
          </p:cNvSpPr>
          <p:nvPr userDrawn="1"/>
        </p:nvSpPr>
        <p:spPr bwMode="auto">
          <a:xfrm>
            <a:off x="0" y="6621462"/>
            <a:ext cx="22796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algn="l" eaLnBrk="1" hangingPunct="1">
              <a:defRPr/>
            </a:pPr>
            <a:r>
              <a:rPr lang="en-US" altLang="zh-TW" sz="900" dirty="0" smtClean="0">
                <a:solidFill>
                  <a:schemeClr val="bg1"/>
                </a:solidFill>
                <a:ea typeface="微軟正黑體" pitchFamily="34" charset="-120"/>
              </a:rPr>
              <a:t>Copyright 2015</a:t>
            </a:r>
            <a:r>
              <a:rPr lang="en-US" altLang="zh-TW" sz="900" baseline="0" dirty="0" smtClean="0">
                <a:solidFill>
                  <a:schemeClr val="bg1"/>
                </a:solidFill>
                <a:ea typeface="微軟正黑體" pitchFamily="34" charset="-120"/>
              </a:rPr>
              <a:t> </a:t>
            </a:r>
            <a:r>
              <a:rPr lang="zh-TW" altLang="en-US" sz="900" dirty="0" smtClean="0">
                <a:solidFill>
                  <a:schemeClr val="bg1"/>
                </a:solidFill>
                <a:ea typeface="微軟正黑體" pitchFamily="34" charset="-120"/>
              </a:rPr>
              <a:t> </a:t>
            </a:r>
            <a:r>
              <a:rPr lang="en-US" altLang="zh-TW" sz="900" dirty="0" smtClean="0">
                <a:solidFill>
                  <a:schemeClr val="bg1"/>
                </a:solidFill>
                <a:ea typeface="微軟正黑體" pitchFamily="34" charset="-120"/>
              </a:rPr>
              <a:t>ITRI </a:t>
            </a:r>
            <a:r>
              <a:rPr lang="zh-TW" altLang="en-US" sz="900" dirty="0" smtClean="0">
                <a:solidFill>
                  <a:schemeClr val="bg1"/>
                </a:solidFill>
                <a:ea typeface="微軟正黑體" pitchFamily="34" charset="-120"/>
              </a:rPr>
              <a:t>工業技術研究院</a:t>
            </a:r>
          </a:p>
        </p:txBody>
      </p:sp>
      <p:sp>
        <p:nvSpPr>
          <p:cNvPr id="8" name="投影片編號版面配置區 1"/>
          <p:cNvSpPr txBox="1">
            <a:spLocks/>
          </p:cNvSpPr>
          <p:nvPr userDrawn="1"/>
        </p:nvSpPr>
        <p:spPr>
          <a:xfrm>
            <a:off x="8729132" y="6618289"/>
            <a:ext cx="414867" cy="239712"/>
          </a:xfrm>
          <a:prstGeom prst="rect">
            <a:avLst/>
          </a:prstGeom>
        </p:spPr>
        <p:txBody>
          <a:bodyPr vert="horz" lIns="91440" tIns="45720" rIns="91440" bIns="45720" rtlCol="0" anchor="ctr"/>
          <a:lstStyle>
            <a:defPPr>
              <a:defRPr lang="zh-TW"/>
            </a:defPPr>
            <a:lvl1pPr algn="r" rtl="0" fontAlgn="base">
              <a:spcBef>
                <a:spcPct val="0"/>
              </a:spcBef>
              <a:spcAft>
                <a:spcPct val="0"/>
              </a:spcAft>
              <a:defRPr kumimoji="1" sz="1200" kern="1200">
                <a:solidFill>
                  <a:schemeClr val="bg1"/>
                </a:solidFill>
                <a:latin typeface="Arial" charset="0"/>
                <a:ea typeface="新細明體" pitchFamily="18" charset="-120"/>
                <a:cs typeface="+mn-cs"/>
              </a:defRPr>
            </a:lvl1pPr>
            <a:lvl2pPr marL="457200" algn="ctr" rtl="0" fontAlgn="base">
              <a:spcBef>
                <a:spcPct val="0"/>
              </a:spcBef>
              <a:spcAft>
                <a:spcPct val="0"/>
              </a:spcAft>
              <a:defRPr kumimoji="1" kern="1200">
                <a:solidFill>
                  <a:schemeClr val="tx1"/>
                </a:solidFill>
                <a:latin typeface="Arial" charset="0"/>
                <a:ea typeface="新細明體" pitchFamily="18" charset="-120"/>
                <a:cs typeface="+mn-cs"/>
              </a:defRPr>
            </a:lvl2pPr>
            <a:lvl3pPr marL="914400" algn="ctr" rtl="0" fontAlgn="base">
              <a:spcBef>
                <a:spcPct val="0"/>
              </a:spcBef>
              <a:spcAft>
                <a:spcPct val="0"/>
              </a:spcAft>
              <a:defRPr kumimoji="1" kern="1200">
                <a:solidFill>
                  <a:schemeClr val="tx1"/>
                </a:solidFill>
                <a:latin typeface="Arial" charset="0"/>
                <a:ea typeface="新細明體" pitchFamily="18" charset="-120"/>
                <a:cs typeface="+mn-cs"/>
              </a:defRPr>
            </a:lvl3pPr>
            <a:lvl4pPr marL="1371600" algn="ctr" rtl="0" fontAlgn="base">
              <a:spcBef>
                <a:spcPct val="0"/>
              </a:spcBef>
              <a:spcAft>
                <a:spcPct val="0"/>
              </a:spcAft>
              <a:defRPr kumimoji="1" kern="1200">
                <a:solidFill>
                  <a:schemeClr val="tx1"/>
                </a:solidFill>
                <a:latin typeface="Arial" charset="0"/>
                <a:ea typeface="新細明體" pitchFamily="18" charset="-120"/>
                <a:cs typeface="+mn-cs"/>
              </a:defRPr>
            </a:lvl4pPr>
            <a:lvl5pPr marL="1828800" algn="ctr" rtl="0" fontAlgn="base">
              <a:spcBef>
                <a:spcPct val="0"/>
              </a:spcBef>
              <a:spcAft>
                <a:spcPct val="0"/>
              </a:spcAft>
              <a:defRPr kumimoji="1" kern="1200">
                <a:solidFill>
                  <a:schemeClr val="tx1"/>
                </a:solidFill>
                <a:latin typeface="Arial" charset="0"/>
                <a:ea typeface="新細明體" pitchFamily="18" charset="-120"/>
                <a:cs typeface="+mn-cs"/>
              </a:defRPr>
            </a:lvl5pPr>
            <a:lvl6pPr marL="2286000" algn="l" defTabSz="914400" rtl="0" eaLnBrk="1" latinLnBrk="0" hangingPunct="1">
              <a:defRPr kumimoji="1" kern="1200">
                <a:solidFill>
                  <a:schemeClr val="tx1"/>
                </a:solidFill>
                <a:latin typeface="Arial" charset="0"/>
                <a:ea typeface="新細明體" pitchFamily="18" charset="-120"/>
                <a:cs typeface="+mn-cs"/>
              </a:defRPr>
            </a:lvl6pPr>
            <a:lvl7pPr marL="2743200" algn="l" defTabSz="914400" rtl="0" eaLnBrk="1" latinLnBrk="0" hangingPunct="1">
              <a:defRPr kumimoji="1" kern="1200">
                <a:solidFill>
                  <a:schemeClr val="tx1"/>
                </a:solidFill>
                <a:latin typeface="Arial" charset="0"/>
                <a:ea typeface="新細明體" pitchFamily="18" charset="-120"/>
                <a:cs typeface="+mn-cs"/>
              </a:defRPr>
            </a:lvl7pPr>
            <a:lvl8pPr marL="3200400" algn="l" defTabSz="914400" rtl="0" eaLnBrk="1" latinLnBrk="0" hangingPunct="1">
              <a:defRPr kumimoji="1" kern="1200">
                <a:solidFill>
                  <a:schemeClr val="tx1"/>
                </a:solidFill>
                <a:latin typeface="Arial" charset="0"/>
                <a:ea typeface="新細明體" pitchFamily="18" charset="-120"/>
                <a:cs typeface="+mn-cs"/>
              </a:defRPr>
            </a:lvl8pPr>
            <a:lvl9pPr marL="3657600" algn="l" defTabSz="914400" rtl="0" eaLnBrk="1" latinLnBrk="0" hangingPunct="1">
              <a:defRPr kumimoji="1" kern="1200">
                <a:solidFill>
                  <a:schemeClr val="tx1"/>
                </a:solidFill>
                <a:latin typeface="Arial" charset="0"/>
                <a:ea typeface="新細明體" pitchFamily="18" charset="-120"/>
                <a:cs typeface="+mn-cs"/>
              </a:defRPr>
            </a:lvl9pPr>
          </a:lstStyle>
          <a:p>
            <a:fld id="{F6602ED5-4A91-4AD9-AC63-D57B56DD798C}" type="slidenum">
              <a:rPr lang="zh-TW" altLang="en-US" smtClean="0"/>
              <a:pPr/>
              <a:t>‹#›</a:t>
            </a:fld>
            <a:endParaRPr lang="zh-TW" altLang="en-US" dirty="0"/>
          </a:p>
        </p:txBody>
      </p:sp>
      <p:sp>
        <p:nvSpPr>
          <p:cNvPr id="10" name="標題 1"/>
          <p:cNvSpPr>
            <a:spLocks noGrp="1"/>
          </p:cNvSpPr>
          <p:nvPr>
            <p:ph type="title"/>
          </p:nvPr>
        </p:nvSpPr>
        <p:spPr>
          <a:xfrm>
            <a:off x="450850" y="0"/>
            <a:ext cx="8369300" cy="1206500"/>
          </a:xfrm>
        </p:spPr>
        <p:txBody>
          <a:bodyPr/>
          <a:lstStyle>
            <a:lvl1pPr>
              <a:defRPr>
                <a:solidFill>
                  <a:srgbClr val="008DC8"/>
                </a:solidFill>
              </a:defRPr>
            </a:lvl1pPr>
          </a:lstStyle>
          <a:p>
            <a:r>
              <a:rPr lang="zh-TW" altLang="en-US" dirty="0" smtClean="0"/>
              <a:t>按一下以編輯母片標題樣式</a:t>
            </a:r>
            <a:endParaRPr lang="zh-TW" altLang="en-US" dirty="0"/>
          </a:p>
        </p:txBody>
      </p:sp>
    </p:spTree>
    <p:extLst>
      <p:ext uri="{BB962C8B-B14F-4D97-AF65-F5344CB8AC3E}">
        <p14:creationId xmlns:p14="http://schemas.microsoft.com/office/powerpoint/2010/main" val="7181232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008DC8"/>
                </a:solidFill>
              </a:defRPr>
            </a:lvl1pPr>
          </a:lstStyle>
          <a:p>
            <a:r>
              <a:rPr lang="zh-TW" altLang="en-US" smtClean="0"/>
              <a:t>按一下以編輯母片標題樣式</a:t>
            </a:r>
            <a:endParaRPr lang="zh-TW" altLang="en-US"/>
          </a:p>
        </p:txBody>
      </p:sp>
      <p:sp>
        <p:nvSpPr>
          <p:cNvPr id="4"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5" name="Rectangle 47"/>
          <p:cNvSpPr>
            <a:spLocks noGrp="1" noChangeArrowheads="1"/>
          </p:cNvSpPr>
          <p:nvPr>
            <p:ph type="sldNum" sz="quarter" idx="12"/>
          </p:nvPr>
        </p:nvSpPr>
        <p:spPr>
          <a:xfrm>
            <a:off x="8572500" y="6619875"/>
            <a:ext cx="571500" cy="238125"/>
          </a:xfrm>
          <a:prstGeom prst="rect">
            <a:avLst/>
          </a:prstGeom>
          <a:ln/>
        </p:spPr>
        <p:txBody>
          <a:bodyPr/>
          <a:lstStyle>
            <a:lvl1pPr>
              <a:defRPr/>
            </a:lvl1pPr>
          </a:lstStyle>
          <a:p>
            <a:pPr>
              <a:defRPr/>
            </a:pPr>
            <a:fld id="{DF7787CA-A7C9-4CAD-BD0F-565F31D14F8B}" type="slidenum">
              <a:rPr lang="en-US" altLang="zh-TW"/>
              <a:pPr>
                <a:defRPr/>
              </a:pPr>
              <a:t>‹#›</a:t>
            </a:fld>
            <a:endParaRPr lang="en-US" altLang="zh-TW"/>
          </a:p>
        </p:txBody>
      </p:sp>
    </p:spTree>
    <p:extLst>
      <p:ext uri="{BB962C8B-B14F-4D97-AF65-F5344CB8AC3E}">
        <p14:creationId xmlns:p14="http://schemas.microsoft.com/office/powerpoint/2010/main" val="15961482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solidFill>
                  <a:srgbClr val="008DC8"/>
                </a:solidFill>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marL="265113" marR="0" indent="-265113" algn="l" defTabSz="914400" rtl="0" eaLnBrk="0" fontAlgn="base" latinLnBrk="0" hangingPunct="0">
              <a:lnSpc>
                <a:spcPct val="110000"/>
              </a:lnSpc>
              <a:spcBef>
                <a:spcPct val="20000"/>
              </a:spcBef>
              <a:spcAft>
                <a:spcPct val="0"/>
              </a:spcAft>
              <a:buClrTx/>
              <a:buSzTx/>
              <a:buFont typeface="Wingdings" pitchFamily="2" charset="2"/>
              <a:buChar char="î"/>
              <a:tabLst/>
              <a:defRPr sz="2400"/>
            </a:lvl1pPr>
            <a:lvl2pPr marL="623888" marR="0" indent="-179388" algn="l" defTabSz="914400" rtl="0" eaLnBrk="0" fontAlgn="base" latinLnBrk="0" hangingPunct="0">
              <a:lnSpc>
                <a:spcPct val="110000"/>
              </a:lnSpc>
              <a:spcBef>
                <a:spcPct val="20000"/>
              </a:spcBef>
              <a:spcAft>
                <a:spcPct val="0"/>
              </a:spcAft>
              <a:buClrTx/>
              <a:buSzTx/>
              <a:buFontTx/>
              <a:buChar char="•"/>
              <a:tabLst/>
              <a:defRPr sz="2000"/>
            </a:lvl2pPr>
            <a:lvl3pPr marL="982663" marR="0" indent="-179388" algn="l" defTabSz="914400" rtl="0" eaLnBrk="0" fontAlgn="base" latinLnBrk="0" hangingPunct="0">
              <a:lnSpc>
                <a:spcPct val="110000"/>
              </a:lnSpc>
              <a:spcBef>
                <a:spcPct val="20000"/>
              </a:spcBef>
              <a:spcAft>
                <a:spcPct val="0"/>
              </a:spcAft>
              <a:buClrTx/>
              <a:buSzTx/>
              <a:buFont typeface="Arial" charset="0"/>
              <a:buChar char="▪"/>
              <a:tabLst/>
              <a:defRPr sz="1800"/>
            </a:lvl3pPr>
            <a:lvl4pPr marL="1255713" marR="0" indent="-93663" algn="l" defTabSz="914400" rtl="0" eaLnBrk="0" fontAlgn="base" latinLnBrk="0" hangingPunct="0">
              <a:lnSpc>
                <a:spcPct val="110000"/>
              </a:lnSpc>
              <a:spcBef>
                <a:spcPct val="20000"/>
              </a:spcBef>
              <a:spcAft>
                <a:spcPct val="0"/>
              </a:spcAft>
              <a:buClrTx/>
              <a:buSzTx/>
              <a:buFontTx/>
              <a:buAutoNum type="arabicPeriod"/>
              <a:tabLst/>
              <a:defRPr sz="1600"/>
            </a:lvl4pPr>
            <a:lvl5pPr marL="1520825" marR="0" indent="-85725" algn="l" defTabSz="914400" rtl="0" eaLnBrk="0" fontAlgn="base" latinLnBrk="0" hangingPunct="0">
              <a:lnSpc>
                <a:spcPct val="110000"/>
              </a:lnSpc>
              <a:spcBef>
                <a:spcPct val="20000"/>
              </a:spcBef>
              <a:spcAft>
                <a:spcPct val="0"/>
              </a:spcAft>
              <a:buClrTx/>
              <a:buSzTx/>
              <a:buFontTx/>
              <a:buAutoNum type="circleNumWdWhitePlain"/>
              <a:tabLst/>
              <a:defRPr sz="1600"/>
            </a:lvl5pPr>
            <a:lvl6pPr>
              <a:defRPr sz="1600"/>
            </a:lvl6pPr>
            <a:lvl7pPr>
              <a:defRPr sz="1600"/>
            </a:lvl7pPr>
            <a:lvl8pPr>
              <a:defRPr sz="1600"/>
            </a:lvl8pPr>
            <a:lvl9pPr>
              <a:defRPr sz="1600"/>
            </a:lvl9pPr>
          </a:lstStyle>
          <a:p>
            <a:pPr lvl="0"/>
            <a:r>
              <a:rPr lang="zh-TW" altLang="en-US" noProof="0" dirty="0" smtClean="0"/>
              <a:t>按一下以編輯母片</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marL="265113" marR="0" indent="-265113" algn="l" defTabSz="914400" rtl="0" eaLnBrk="0" fontAlgn="base" latinLnBrk="0" hangingPunct="0">
              <a:lnSpc>
                <a:spcPct val="110000"/>
              </a:lnSpc>
              <a:spcBef>
                <a:spcPct val="20000"/>
              </a:spcBef>
              <a:spcAft>
                <a:spcPct val="0"/>
              </a:spcAft>
              <a:buClrTx/>
              <a:buSzTx/>
              <a:buFont typeface="Wingdings" pitchFamily="2" charset="2"/>
              <a:buChar char="î"/>
              <a:tabLst/>
              <a:defRPr sz="2400"/>
            </a:lvl1pPr>
            <a:lvl2pPr marL="623888" marR="0" indent="-179388" algn="l" defTabSz="914400" rtl="0" eaLnBrk="0" fontAlgn="base" latinLnBrk="0" hangingPunct="0">
              <a:lnSpc>
                <a:spcPct val="110000"/>
              </a:lnSpc>
              <a:spcBef>
                <a:spcPct val="20000"/>
              </a:spcBef>
              <a:spcAft>
                <a:spcPct val="0"/>
              </a:spcAft>
              <a:buClrTx/>
              <a:buSzTx/>
              <a:buFontTx/>
              <a:buChar char="•"/>
              <a:tabLst/>
              <a:defRPr sz="2000"/>
            </a:lvl2pPr>
            <a:lvl3pPr marL="982663" marR="0" indent="-179388" algn="l" defTabSz="914400" rtl="0" eaLnBrk="0" fontAlgn="base" latinLnBrk="0" hangingPunct="0">
              <a:lnSpc>
                <a:spcPct val="110000"/>
              </a:lnSpc>
              <a:spcBef>
                <a:spcPct val="20000"/>
              </a:spcBef>
              <a:spcAft>
                <a:spcPct val="0"/>
              </a:spcAft>
              <a:buClrTx/>
              <a:buSzTx/>
              <a:buFont typeface="Arial" charset="0"/>
              <a:buChar char="▪"/>
              <a:tabLst/>
              <a:defRPr sz="1800"/>
            </a:lvl3pPr>
            <a:lvl4pPr marL="1255713" marR="0" indent="-93663" algn="l" defTabSz="914400" rtl="0" eaLnBrk="0" fontAlgn="base" latinLnBrk="0" hangingPunct="0">
              <a:lnSpc>
                <a:spcPct val="110000"/>
              </a:lnSpc>
              <a:spcBef>
                <a:spcPct val="20000"/>
              </a:spcBef>
              <a:spcAft>
                <a:spcPct val="0"/>
              </a:spcAft>
              <a:buClrTx/>
              <a:buSzTx/>
              <a:buFontTx/>
              <a:buAutoNum type="arabicPeriod"/>
              <a:tabLst/>
              <a:defRPr sz="1600"/>
            </a:lvl4pPr>
            <a:lvl5pPr marL="1520825" marR="0" indent="-85725" algn="l" defTabSz="914400" rtl="0" eaLnBrk="0" fontAlgn="base" latinLnBrk="0" hangingPunct="0">
              <a:lnSpc>
                <a:spcPct val="110000"/>
              </a:lnSpc>
              <a:spcBef>
                <a:spcPct val="20000"/>
              </a:spcBef>
              <a:spcAft>
                <a:spcPct val="0"/>
              </a:spcAft>
              <a:buClrTx/>
              <a:buSzTx/>
              <a:buFontTx/>
              <a:buAutoNum type="circleNumWdWhitePlain"/>
              <a:tabLst/>
              <a:defRPr sz="1600"/>
            </a:lvl5pPr>
            <a:lvl6pPr>
              <a:defRPr sz="1600"/>
            </a:lvl6pPr>
            <a:lvl7pPr>
              <a:defRPr sz="1600"/>
            </a:lvl7pPr>
            <a:lvl8pPr>
              <a:defRPr sz="1600"/>
            </a:lvl8pPr>
            <a:lvl9pPr>
              <a:defRPr sz="1600"/>
            </a:lvl9pPr>
          </a:lstStyle>
          <a:p>
            <a:pPr lvl="0"/>
            <a:r>
              <a:rPr lang="zh-TW" altLang="en-US" noProof="0" dirty="0" smtClean="0"/>
              <a:t>按一下以編輯母片</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
        <p:nvSpPr>
          <p:cNvPr id="8"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9" name="Rectangle 47"/>
          <p:cNvSpPr>
            <a:spLocks noGrp="1" noChangeArrowheads="1"/>
          </p:cNvSpPr>
          <p:nvPr>
            <p:ph type="sldNum" sz="quarter" idx="12"/>
          </p:nvPr>
        </p:nvSpPr>
        <p:spPr>
          <a:xfrm>
            <a:off x="8572500" y="6619875"/>
            <a:ext cx="571500" cy="238125"/>
          </a:xfrm>
          <a:prstGeom prst="rect">
            <a:avLst/>
          </a:prstGeom>
          <a:ln/>
        </p:spPr>
        <p:txBody>
          <a:bodyPr/>
          <a:lstStyle>
            <a:lvl1pPr>
              <a:defRPr/>
            </a:lvl1pPr>
          </a:lstStyle>
          <a:p>
            <a:pPr>
              <a:defRPr/>
            </a:pPr>
            <a:fld id="{C7E3ED65-3E40-46AB-B119-469147E5D69F}" type="slidenum">
              <a:rPr lang="en-US" altLang="zh-TW"/>
              <a:pPr>
                <a:defRPr/>
              </a:pPr>
              <a:t>‹#›</a:t>
            </a:fld>
            <a:endParaRPr lang="en-US" altLang="zh-TW"/>
          </a:p>
        </p:txBody>
      </p:sp>
    </p:spTree>
    <p:extLst>
      <p:ext uri="{BB962C8B-B14F-4D97-AF65-F5344CB8AC3E}">
        <p14:creationId xmlns:p14="http://schemas.microsoft.com/office/powerpoint/2010/main" val="2764414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solidFill>
                  <a:srgbClr val="008DC8"/>
                </a:solidFill>
              </a:defRPr>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marL="265113" marR="0" indent="-265113" algn="l" defTabSz="914400" rtl="0" eaLnBrk="0" fontAlgn="base" latinLnBrk="0" hangingPunct="0">
              <a:lnSpc>
                <a:spcPct val="110000"/>
              </a:lnSpc>
              <a:spcBef>
                <a:spcPct val="20000"/>
              </a:spcBef>
              <a:spcAft>
                <a:spcPct val="0"/>
              </a:spcAft>
              <a:buClrTx/>
              <a:buSzTx/>
              <a:buFont typeface="Wingdings" pitchFamily="2" charset="2"/>
              <a:buChar char="î"/>
              <a:tabLst/>
              <a:defRPr sz="3200"/>
            </a:lvl1pPr>
            <a:lvl2pPr marL="623888" marR="0" indent="-179388" algn="l" defTabSz="914400" rtl="0" eaLnBrk="0" fontAlgn="base" latinLnBrk="0" hangingPunct="0">
              <a:lnSpc>
                <a:spcPct val="110000"/>
              </a:lnSpc>
              <a:spcBef>
                <a:spcPct val="20000"/>
              </a:spcBef>
              <a:spcAft>
                <a:spcPct val="0"/>
              </a:spcAft>
              <a:buClrTx/>
              <a:buSzTx/>
              <a:buFontTx/>
              <a:buChar char="•"/>
              <a:tabLst/>
              <a:defRPr sz="2800"/>
            </a:lvl2pPr>
            <a:lvl3pPr marL="982663" marR="0" indent="-179388" algn="l" defTabSz="914400" rtl="0" eaLnBrk="0" fontAlgn="base" latinLnBrk="0" hangingPunct="0">
              <a:lnSpc>
                <a:spcPct val="110000"/>
              </a:lnSpc>
              <a:spcBef>
                <a:spcPct val="20000"/>
              </a:spcBef>
              <a:spcAft>
                <a:spcPct val="0"/>
              </a:spcAft>
              <a:buClrTx/>
              <a:buSzTx/>
              <a:buFont typeface="Arial" charset="0"/>
              <a:buChar char="▪"/>
              <a:tabLst/>
              <a:defRPr sz="2400"/>
            </a:lvl3pPr>
            <a:lvl4pPr marL="1255713" marR="0" indent="-93663" algn="l" defTabSz="914400" rtl="0" eaLnBrk="0" fontAlgn="base" latinLnBrk="0" hangingPunct="0">
              <a:lnSpc>
                <a:spcPct val="110000"/>
              </a:lnSpc>
              <a:spcBef>
                <a:spcPct val="20000"/>
              </a:spcBef>
              <a:spcAft>
                <a:spcPct val="0"/>
              </a:spcAft>
              <a:buClrTx/>
              <a:buSzTx/>
              <a:buFontTx/>
              <a:buAutoNum type="arabicPeriod"/>
              <a:tabLst/>
              <a:defRPr sz="2000"/>
            </a:lvl4pPr>
            <a:lvl5pPr marL="1520825" marR="0" indent="-85725" algn="l" defTabSz="914400" rtl="0" eaLnBrk="0" fontAlgn="base" latinLnBrk="0" hangingPunct="0">
              <a:lnSpc>
                <a:spcPct val="110000"/>
              </a:lnSpc>
              <a:spcBef>
                <a:spcPct val="20000"/>
              </a:spcBef>
              <a:spcAft>
                <a:spcPct val="0"/>
              </a:spcAft>
              <a:buClrTx/>
              <a:buSzTx/>
              <a:buFontTx/>
              <a:buAutoNum type="circleNumWdWhitePlain"/>
              <a:tabLst/>
              <a:defRPr sz="2000"/>
            </a:lvl5pPr>
            <a:lvl6pPr>
              <a:defRPr sz="2000"/>
            </a:lvl6pPr>
            <a:lvl7pPr>
              <a:defRPr sz="2000"/>
            </a:lvl7pPr>
            <a:lvl8pPr>
              <a:defRPr sz="2000"/>
            </a:lvl8pPr>
            <a:lvl9pPr>
              <a:defRPr sz="2000"/>
            </a:lvl9pPr>
          </a:lstStyle>
          <a:p>
            <a:pPr lvl="0"/>
            <a:r>
              <a:rPr lang="zh-TW" altLang="en-US" noProof="0" dirty="0" smtClean="0"/>
              <a:t>按一下以編輯母片</a:t>
            </a:r>
          </a:p>
          <a:p>
            <a:pPr lvl="1"/>
            <a:r>
              <a:rPr lang="zh-TW" altLang="en-US" noProof="0" dirty="0" smtClean="0"/>
              <a:t>第二層</a:t>
            </a:r>
          </a:p>
          <a:p>
            <a:pPr lvl="2"/>
            <a:r>
              <a:rPr lang="zh-TW" altLang="en-US" noProof="0" dirty="0" smtClean="0"/>
              <a:t>第三層</a:t>
            </a:r>
          </a:p>
          <a:p>
            <a:pPr lvl="3"/>
            <a:r>
              <a:rPr lang="zh-TW" altLang="en-US" noProof="0" dirty="0" smtClean="0"/>
              <a:t>第四層</a:t>
            </a:r>
          </a:p>
          <a:p>
            <a:pPr lvl="4"/>
            <a:r>
              <a:rPr lang="zh-TW" altLang="en-US" noProof="0" dirty="0" smtClean="0"/>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7"/>
          <p:cNvSpPr>
            <a:spLocks noGrp="1" noChangeArrowheads="1"/>
          </p:cNvSpPr>
          <p:nvPr>
            <p:ph type="sldNum" sz="quarter" idx="12"/>
          </p:nvPr>
        </p:nvSpPr>
        <p:spPr>
          <a:xfrm>
            <a:off x="8572500" y="6619875"/>
            <a:ext cx="571500" cy="238125"/>
          </a:xfrm>
          <a:prstGeom prst="rect">
            <a:avLst/>
          </a:prstGeom>
          <a:ln/>
        </p:spPr>
        <p:txBody>
          <a:bodyPr/>
          <a:lstStyle>
            <a:lvl1pPr>
              <a:defRPr/>
            </a:lvl1pPr>
          </a:lstStyle>
          <a:p>
            <a:pPr>
              <a:defRPr/>
            </a:pPr>
            <a:fld id="{5B5C18EB-F7E0-4DA9-B54E-A5DC80236064}" type="slidenum">
              <a:rPr lang="en-US" altLang="zh-TW"/>
              <a:pPr>
                <a:defRPr/>
              </a:pPr>
              <a:t>‹#›</a:t>
            </a:fld>
            <a:endParaRPr lang="en-US" altLang="zh-TW"/>
          </a:p>
        </p:txBody>
      </p:sp>
    </p:spTree>
    <p:extLst>
      <p:ext uri="{BB962C8B-B14F-4D97-AF65-F5344CB8AC3E}">
        <p14:creationId xmlns:p14="http://schemas.microsoft.com/office/powerpoint/2010/main" val="5741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6"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7" name="Rectangle 47"/>
          <p:cNvSpPr>
            <a:spLocks noGrp="1" noChangeArrowheads="1"/>
          </p:cNvSpPr>
          <p:nvPr>
            <p:ph type="sldNum" sz="quarter" idx="12"/>
          </p:nvPr>
        </p:nvSpPr>
        <p:spPr>
          <a:xfrm>
            <a:off x="8572500" y="6619875"/>
            <a:ext cx="571500" cy="238125"/>
          </a:xfrm>
          <a:prstGeom prst="rect">
            <a:avLst/>
          </a:prstGeom>
          <a:ln/>
        </p:spPr>
        <p:txBody>
          <a:bodyPr/>
          <a:lstStyle>
            <a:lvl1pPr>
              <a:defRPr/>
            </a:lvl1pPr>
          </a:lstStyle>
          <a:p>
            <a:pPr>
              <a:defRPr/>
            </a:pPr>
            <a:fld id="{10283CEA-BCFC-472B-8877-4E99696EEA2E}" type="slidenum">
              <a:rPr lang="en-US" altLang="zh-TW"/>
              <a:pPr>
                <a:defRPr/>
              </a:pPr>
              <a:t>‹#›</a:t>
            </a:fld>
            <a:endParaRPr lang="en-US" altLang="zh-TW"/>
          </a:p>
        </p:txBody>
      </p:sp>
    </p:spTree>
    <p:extLst>
      <p:ext uri="{BB962C8B-B14F-4D97-AF65-F5344CB8AC3E}">
        <p14:creationId xmlns:p14="http://schemas.microsoft.com/office/powerpoint/2010/main" val="333113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008DC8"/>
                </a:solidFill>
              </a:defRPr>
            </a:lvl1p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6"/>
          <p:cNvSpPr>
            <a:spLocks noGrp="1" noChangeArrowheads="1"/>
          </p:cNvSpPr>
          <p:nvPr>
            <p:ph type="ftr" sz="quarter" idx="11"/>
          </p:nvPr>
        </p:nvSpPr>
        <p:spPr>
          <a:ln/>
        </p:spPr>
        <p:txBody>
          <a:bodyPr/>
          <a:lstStyle>
            <a:lvl1pPr>
              <a:defRPr/>
            </a:lvl1pPr>
          </a:lstStyle>
          <a:p>
            <a:pPr>
              <a:defRPr/>
            </a:pPr>
            <a:endParaRPr lang="en-US" altLang="zh-TW"/>
          </a:p>
        </p:txBody>
      </p:sp>
      <p:sp>
        <p:nvSpPr>
          <p:cNvPr id="6" name="Rectangle 47"/>
          <p:cNvSpPr>
            <a:spLocks noGrp="1" noChangeArrowheads="1"/>
          </p:cNvSpPr>
          <p:nvPr>
            <p:ph type="sldNum" sz="quarter" idx="12"/>
          </p:nvPr>
        </p:nvSpPr>
        <p:spPr>
          <a:xfrm>
            <a:off x="8572500" y="6619875"/>
            <a:ext cx="571500" cy="238125"/>
          </a:xfrm>
          <a:prstGeom prst="rect">
            <a:avLst/>
          </a:prstGeom>
          <a:ln/>
        </p:spPr>
        <p:txBody>
          <a:bodyPr/>
          <a:lstStyle>
            <a:lvl1pPr>
              <a:defRPr/>
            </a:lvl1pPr>
          </a:lstStyle>
          <a:p>
            <a:pPr>
              <a:defRPr/>
            </a:pPr>
            <a:fld id="{893F5068-AD1A-4004-8640-66B03D044342}" type="slidenum">
              <a:rPr lang="en-US" altLang="zh-TW"/>
              <a:pPr>
                <a:defRPr/>
              </a:pPr>
              <a:t>‹#›</a:t>
            </a:fld>
            <a:endParaRPr lang="en-US" altLang="zh-TW"/>
          </a:p>
        </p:txBody>
      </p:sp>
    </p:spTree>
    <p:extLst>
      <p:ext uri="{BB962C8B-B14F-4D97-AF65-F5344CB8AC3E}">
        <p14:creationId xmlns:p14="http://schemas.microsoft.com/office/powerpoint/2010/main" val="183396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3" name="Picture 49" descr="itri_CEL_A"/>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64463" y="6202363"/>
            <a:ext cx="1254125"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 name="Rectangle 42"/>
          <p:cNvSpPr>
            <a:spLocks noChangeArrowheads="1"/>
          </p:cNvSpPr>
          <p:nvPr/>
        </p:nvSpPr>
        <p:spPr bwMode="auto">
          <a:xfrm>
            <a:off x="0" y="6618288"/>
            <a:ext cx="9144000" cy="239712"/>
          </a:xfrm>
          <a:prstGeom prst="rect">
            <a:avLst/>
          </a:prstGeom>
          <a:solidFill>
            <a:srgbClr val="009FE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1027" name="Rectangle 43"/>
          <p:cNvSpPr>
            <a:spLocks noGrp="1" noChangeArrowheads="1"/>
          </p:cNvSpPr>
          <p:nvPr>
            <p:ph type="title"/>
          </p:nvPr>
        </p:nvSpPr>
        <p:spPr bwMode="auto">
          <a:xfrm>
            <a:off x="450850" y="0"/>
            <a:ext cx="8369300" cy="120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p>
        </p:txBody>
      </p:sp>
      <p:sp>
        <p:nvSpPr>
          <p:cNvPr id="29740" name="Rectangle 44"/>
          <p:cNvSpPr>
            <a:spLocks noGrp="1" noChangeArrowheads="1"/>
          </p:cNvSpPr>
          <p:nvPr>
            <p:ph type="body" idx="1"/>
          </p:nvPr>
        </p:nvSpPr>
        <p:spPr bwMode="auto">
          <a:xfrm>
            <a:off x="457200" y="1304925"/>
            <a:ext cx="8364538"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dirty="0" smtClean="0"/>
              <a:t>按一下以編輯母片</a:t>
            </a:r>
          </a:p>
          <a:p>
            <a:pPr marL="623888" marR="0" lvl="1" indent="-179388" algn="l" defTabSz="914400" rtl="0" eaLnBrk="0" fontAlgn="base" latinLnBrk="0" hangingPunct="0">
              <a:lnSpc>
                <a:spcPct val="110000"/>
              </a:lnSpc>
              <a:spcBef>
                <a:spcPct val="20000"/>
              </a:spcBef>
              <a:spcAft>
                <a:spcPct val="0"/>
              </a:spcAft>
              <a:buClrTx/>
              <a:buSzTx/>
              <a:buFontTx/>
              <a:buChar char="•"/>
              <a:tabLst/>
            </a:pPr>
            <a:r>
              <a:rPr lang="zh-TW" altLang="en-US" noProof="0" dirty="0" smtClean="0"/>
              <a:t>第二層</a:t>
            </a:r>
          </a:p>
          <a:p>
            <a:pPr marL="982663" marR="0" lvl="2" indent="-179388" algn="l" defTabSz="914400" rtl="0" eaLnBrk="0" fontAlgn="base" latinLnBrk="0" hangingPunct="0">
              <a:lnSpc>
                <a:spcPct val="110000"/>
              </a:lnSpc>
              <a:spcBef>
                <a:spcPct val="20000"/>
              </a:spcBef>
              <a:spcAft>
                <a:spcPct val="0"/>
              </a:spcAft>
              <a:buClrTx/>
              <a:buSzTx/>
              <a:buFont typeface="Arial" charset="0"/>
              <a:buChar char="▪"/>
              <a:tabLst/>
            </a:pPr>
            <a:r>
              <a:rPr lang="zh-TW" altLang="en-US" noProof="0" dirty="0" smtClean="0"/>
              <a:t>第三層</a:t>
            </a:r>
          </a:p>
          <a:p>
            <a:pPr lvl="3"/>
            <a:r>
              <a:rPr lang="zh-TW" altLang="en-US" noProof="0" dirty="0" smtClean="0"/>
              <a:t>第四層</a:t>
            </a:r>
          </a:p>
          <a:p>
            <a:pPr lvl="4"/>
            <a:r>
              <a:rPr lang="zh-TW" altLang="en-US" noProof="0" dirty="0" smtClean="0"/>
              <a:t>第五層</a:t>
            </a:r>
          </a:p>
        </p:txBody>
      </p:sp>
      <p:sp>
        <p:nvSpPr>
          <p:cNvPr id="29742" name="Rectangle 46"/>
          <p:cNvSpPr>
            <a:spLocks noGrp="1" noChangeArrowheads="1"/>
          </p:cNvSpPr>
          <p:nvPr>
            <p:ph type="ftr" sz="quarter" idx="3"/>
          </p:nvPr>
        </p:nvSpPr>
        <p:spPr bwMode="auto">
          <a:xfrm>
            <a:off x="0" y="6391275"/>
            <a:ext cx="6096000" cy="23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a:defRPr sz="1400">
                <a:ea typeface="+mn-ea"/>
              </a:defRPr>
            </a:lvl1pPr>
          </a:lstStyle>
          <a:p>
            <a:pPr>
              <a:defRPr/>
            </a:pPr>
            <a:endParaRPr lang="en-US" altLang="zh-TW"/>
          </a:p>
        </p:txBody>
      </p:sp>
      <p:sp>
        <p:nvSpPr>
          <p:cNvPr id="1032" name="Text Box 48"/>
          <p:cNvSpPr txBox="1">
            <a:spLocks noChangeArrowheads="1"/>
          </p:cNvSpPr>
          <p:nvPr/>
        </p:nvSpPr>
        <p:spPr bwMode="auto">
          <a:xfrm>
            <a:off x="0" y="6621462"/>
            <a:ext cx="22796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algn="l" eaLnBrk="1" hangingPunct="1">
              <a:defRPr/>
            </a:pPr>
            <a:r>
              <a:rPr lang="en-US" altLang="zh-TW" sz="900" dirty="0" smtClean="0">
                <a:solidFill>
                  <a:schemeClr val="bg1"/>
                </a:solidFill>
                <a:ea typeface="微軟正黑體" pitchFamily="34" charset="-120"/>
              </a:rPr>
              <a:t>Copyright 2015 </a:t>
            </a:r>
            <a:r>
              <a:rPr lang="zh-TW" altLang="en-US" sz="900" dirty="0" smtClean="0">
                <a:solidFill>
                  <a:schemeClr val="bg1"/>
                </a:solidFill>
                <a:ea typeface="微軟正黑體" pitchFamily="34" charset="-120"/>
              </a:rPr>
              <a:t> </a:t>
            </a:r>
            <a:r>
              <a:rPr lang="en-US" altLang="zh-TW" sz="900" dirty="0" smtClean="0">
                <a:solidFill>
                  <a:schemeClr val="bg1"/>
                </a:solidFill>
                <a:ea typeface="微軟正黑體" pitchFamily="34" charset="-120"/>
              </a:rPr>
              <a:t>ITRI </a:t>
            </a:r>
            <a:r>
              <a:rPr lang="zh-TW" altLang="en-US" sz="900" dirty="0" smtClean="0">
                <a:solidFill>
                  <a:schemeClr val="bg1"/>
                </a:solidFill>
                <a:ea typeface="微軟正黑體" pitchFamily="34" charset="-120"/>
              </a:rPr>
              <a:t> 工業技術研究院</a:t>
            </a:r>
          </a:p>
        </p:txBody>
      </p:sp>
      <p:sp>
        <p:nvSpPr>
          <p:cNvPr id="1034" name="Line 50"/>
          <p:cNvSpPr>
            <a:spLocks noChangeShapeType="1"/>
          </p:cNvSpPr>
          <p:nvPr/>
        </p:nvSpPr>
        <p:spPr bwMode="auto">
          <a:xfrm>
            <a:off x="9145588" y="6202363"/>
            <a:ext cx="8667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5" name="Line 51"/>
          <p:cNvSpPr>
            <a:spLocks noChangeShapeType="1"/>
          </p:cNvSpPr>
          <p:nvPr/>
        </p:nvSpPr>
        <p:spPr bwMode="auto">
          <a:xfrm rot="5400000">
            <a:off x="7496175" y="7127876"/>
            <a:ext cx="536575" cy="0"/>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p>
        </p:txBody>
      </p:sp>
      <p:sp>
        <p:nvSpPr>
          <p:cNvPr id="1036" name="Text Box 52"/>
          <p:cNvSpPr txBox="1">
            <a:spLocks noChangeArrowheads="1"/>
          </p:cNvSpPr>
          <p:nvPr/>
        </p:nvSpPr>
        <p:spPr bwMode="auto">
          <a:xfrm>
            <a:off x="0" y="7200900"/>
            <a:ext cx="541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a:solidFill>
                  <a:schemeClr val="tx1"/>
                </a:solidFill>
                <a:latin typeface="Arial" charset="0"/>
                <a:ea typeface="新細明體" pitchFamily="18" charset="-120"/>
              </a:defRPr>
            </a:lvl1pPr>
            <a:lvl2pPr marL="742950" indent="-285750" eaLnBrk="0" hangingPunct="0">
              <a:defRPr kumimoji="1">
                <a:solidFill>
                  <a:schemeClr val="tx1"/>
                </a:solidFill>
                <a:latin typeface="Arial" charset="0"/>
                <a:ea typeface="新細明體" pitchFamily="18" charset="-120"/>
              </a:defRPr>
            </a:lvl2pPr>
            <a:lvl3pPr marL="1143000" indent="-228600" eaLnBrk="0" hangingPunct="0">
              <a:defRPr kumimoji="1">
                <a:solidFill>
                  <a:schemeClr val="tx1"/>
                </a:solidFill>
                <a:latin typeface="Arial" charset="0"/>
                <a:ea typeface="新細明體" pitchFamily="18" charset="-120"/>
              </a:defRPr>
            </a:lvl3pPr>
            <a:lvl4pPr marL="1600200" indent="-228600" eaLnBrk="0" hangingPunct="0">
              <a:defRPr kumimoji="1">
                <a:solidFill>
                  <a:schemeClr val="tx1"/>
                </a:solidFill>
                <a:latin typeface="Arial" charset="0"/>
                <a:ea typeface="新細明體" pitchFamily="18" charset="-120"/>
              </a:defRPr>
            </a:lvl4pPr>
            <a:lvl5pPr marL="2057400" indent="-228600" eaLnBrk="0" hangingPunct="0">
              <a:defRPr kumimoji="1">
                <a:solidFill>
                  <a:schemeClr val="tx1"/>
                </a:solidFill>
                <a:latin typeface="Arial"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Arial"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Arial"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Arial"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Arial" charset="0"/>
                <a:ea typeface="新細明體" pitchFamily="18" charset="-120"/>
              </a:defRPr>
            </a:lvl9pPr>
          </a:lstStyle>
          <a:p>
            <a:pPr algn="l" eaLnBrk="1" hangingPunct="1">
              <a:spcBef>
                <a:spcPct val="50000"/>
              </a:spcBef>
              <a:defRPr/>
            </a:pPr>
            <a:r>
              <a:rPr lang="zh-TW" altLang="en-US" sz="2400" smtClean="0">
                <a:ea typeface="微軟正黑體" pitchFamily="34" charset="-120"/>
              </a:rPr>
              <a:t>建議字型：中文微軟正黑體，英文</a:t>
            </a:r>
            <a:r>
              <a:rPr lang="en-US" altLang="zh-TW" sz="2400" smtClean="0">
                <a:ea typeface="微軟正黑體" pitchFamily="34" charset="-120"/>
              </a:rPr>
              <a:t>Arial</a:t>
            </a:r>
          </a:p>
        </p:txBody>
      </p:sp>
      <p:sp>
        <p:nvSpPr>
          <p:cNvPr id="2" name="投影片編號版面配置區 1"/>
          <p:cNvSpPr>
            <a:spLocks noGrp="1"/>
          </p:cNvSpPr>
          <p:nvPr>
            <p:ph type="sldNum" sz="quarter" idx="4"/>
          </p:nvPr>
        </p:nvSpPr>
        <p:spPr>
          <a:xfrm>
            <a:off x="8729132" y="6618289"/>
            <a:ext cx="414867" cy="239712"/>
          </a:xfrm>
          <a:prstGeom prst="rect">
            <a:avLst/>
          </a:prstGeom>
        </p:spPr>
        <p:txBody>
          <a:bodyPr vert="horz" lIns="91440" tIns="45720" rIns="91440" bIns="45720" rtlCol="0" anchor="ctr"/>
          <a:lstStyle>
            <a:lvl1pPr algn="r">
              <a:defRPr sz="1200">
                <a:solidFill>
                  <a:schemeClr val="bg1"/>
                </a:solidFill>
              </a:defRPr>
            </a:lvl1pPr>
          </a:lstStyle>
          <a:p>
            <a:fld id="{F6602ED5-4A91-4AD9-AC63-D57B56DD798C}" type="slidenum">
              <a:rPr lang="zh-TW" altLang="en-US" smtClean="0"/>
              <a:pPr/>
              <a:t>‹#›</a:t>
            </a:fld>
            <a:endParaRPr lang="zh-TW" altLang="en-US" dirty="0"/>
          </a:p>
        </p:txBody>
      </p:sp>
      <p:pic>
        <p:nvPicPr>
          <p:cNvPr id="13" name="Picture 23" descr="限閱"/>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8240713" y="148851"/>
            <a:ext cx="777875" cy="341313"/>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86" r:id="rId1"/>
    <p:sldLayoutId id="2147483690" r:id="rId2"/>
    <p:sldLayoutId id="2147483676" r:id="rId3"/>
    <p:sldLayoutId id="2147483680" r:id="rId4"/>
    <p:sldLayoutId id="2147483679" r:id="rId5"/>
    <p:sldLayoutId id="2147483678" r:id="rId6"/>
    <p:sldLayoutId id="2147483681" r:id="rId7"/>
    <p:sldLayoutId id="2147483682" r:id="rId8"/>
    <p:sldLayoutId id="2147483683" r:id="rId9"/>
    <p:sldLayoutId id="2147483684" r:id="rId10"/>
    <p:sldLayoutId id="2147483687" r:id="rId11"/>
    <p:sldLayoutId id="2147483688" r:id="rId12"/>
  </p:sldLayoutIdLst>
  <p:timing>
    <p:tnLst>
      <p:par>
        <p:cTn id="1" dur="indefinite" restart="never" nodeType="tmRoot"/>
      </p:par>
    </p:tnLst>
  </p:timing>
  <p:hf hdr="0" ftr="0"/>
  <p:txStyles>
    <p:titleStyle>
      <a:lvl1pPr algn="l" rtl="0" eaLnBrk="0" fontAlgn="base" hangingPunct="0">
        <a:spcBef>
          <a:spcPct val="0"/>
        </a:spcBef>
        <a:spcAft>
          <a:spcPct val="0"/>
        </a:spcAft>
        <a:defRPr kumimoji="1" lang="zh-TW" altLang="en-US" sz="4600" b="1" dirty="0" smtClean="0">
          <a:solidFill>
            <a:srgbClr val="0070C0"/>
          </a:solidFill>
          <a:effectLst/>
          <a:latin typeface="+mj-lt"/>
          <a:ea typeface="+mj-ea"/>
          <a:cs typeface="+mj-cs"/>
        </a:defRPr>
      </a:lvl1pPr>
      <a:lvl2pPr algn="l" rtl="0" eaLnBrk="0" fontAlgn="base" hangingPunct="0">
        <a:spcBef>
          <a:spcPct val="0"/>
        </a:spcBef>
        <a:spcAft>
          <a:spcPct val="0"/>
        </a:spcAft>
        <a:defRPr kumimoji="1" sz="4600">
          <a:solidFill>
            <a:schemeClr val="tx2"/>
          </a:solidFill>
          <a:latin typeface="Arial" charset="0"/>
          <a:ea typeface="微軟正黑體" pitchFamily="34" charset="-120"/>
        </a:defRPr>
      </a:lvl2pPr>
      <a:lvl3pPr algn="l" rtl="0" eaLnBrk="0" fontAlgn="base" hangingPunct="0">
        <a:spcBef>
          <a:spcPct val="0"/>
        </a:spcBef>
        <a:spcAft>
          <a:spcPct val="0"/>
        </a:spcAft>
        <a:defRPr kumimoji="1" sz="4600">
          <a:solidFill>
            <a:schemeClr val="tx2"/>
          </a:solidFill>
          <a:latin typeface="Arial" charset="0"/>
          <a:ea typeface="微軟正黑體" pitchFamily="34" charset="-120"/>
        </a:defRPr>
      </a:lvl3pPr>
      <a:lvl4pPr algn="l" rtl="0" eaLnBrk="0" fontAlgn="base" hangingPunct="0">
        <a:spcBef>
          <a:spcPct val="0"/>
        </a:spcBef>
        <a:spcAft>
          <a:spcPct val="0"/>
        </a:spcAft>
        <a:defRPr kumimoji="1" sz="4600">
          <a:solidFill>
            <a:schemeClr val="tx2"/>
          </a:solidFill>
          <a:latin typeface="Arial" charset="0"/>
          <a:ea typeface="微軟正黑體" pitchFamily="34" charset="-120"/>
        </a:defRPr>
      </a:lvl4pPr>
      <a:lvl5pPr algn="l" rtl="0" eaLnBrk="0" fontAlgn="base" hangingPunct="0">
        <a:spcBef>
          <a:spcPct val="0"/>
        </a:spcBef>
        <a:spcAft>
          <a:spcPct val="0"/>
        </a:spcAft>
        <a:defRPr kumimoji="1" sz="4600">
          <a:solidFill>
            <a:schemeClr val="tx2"/>
          </a:solidFill>
          <a:latin typeface="Arial" charset="0"/>
          <a:ea typeface="微軟正黑體" pitchFamily="34" charset="-120"/>
        </a:defRPr>
      </a:lvl5pPr>
      <a:lvl6pPr marL="457200" algn="l" rtl="0" fontAlgn="base">
        <a:spcBef>
          <a:spcPct val="0"/>
        </a:spcBef>
        <a:spcAft>
          <a:spcPct val="0"/>
        </a:spcAft>
        <a:defRPr kumimoji="1" sz="4600">
          <a:solidFill>
            <a:schemeClr val="tx2"/>
          </a:solidFill>
          <a:latin typeface="Arial" charset="0"/>
          <a:ea typeface="微軟正黑體" pitchFamily="34" charset="-120"/>
        </a:defRPr>
      </a:lvl6pPr>
      <a:lvl7pPr marL="914400" algn="l" rtl="0" fontAlgn="base">
        <a:spcBef>
          <a:spcPct val="0"/>
        </a:spcBef>
        <a:spcAft>
          <a:spcPct val="0"/>
        </a:spcAft>
        <a:defRPr kumimoji="1" sz="4600">
          <a:solidFill>
            <a:schemeClr val="tx2"/>
          </a:solidFill>
          <a:latin typeface="Arial" charset="0"/>
          <a:ea typeface="微軟正黑體" pitchFamily="34" charset="-120"/>
        </a:defRPr>
      </a:lvl7pPr>
      <a:lvl8pPr marL="1371600" algn="l" rtl="0" fontAlgn="base">
        <a:spcBef>
          <a:spcPct val="0"/>
        </a:spcBef>
        <a:spcAft>
          <a:spcPct val="0"/>
        </a:spcAft>
        <a:defRPr kumimoji="1" sz="4600">
          <a:solidFill>
            <a:schemeClr val="tx2"/>
          </a:solidFill>
          <a:latin typeface="Arial" charset="0"/>
          <a:ea typeface="微軟正黑體" pitchFamily="34" charset="-120"/>
        </a:defRPr>
      </a:lvl8pPr>
      <a:lvl9pPr marL="1828800" algn="l" rtl="0" fontAlgn="base">
        <a:spcBef>
          <a:spcPct val="0"/>
        </a:spcBef>
        <a:spcAft>
          <a:spcPct val="0"/>
        </a:spcAft>
        <a:defRPr kumimoji="1" sz="4600">
          <a:solidFill>
            <a:schemeClr val="tx2"/>
          </a:solidFill>
          <a:latin typeface="Arial" charset="0"/>
          <a:ea typeface="微軟正黑體" pitchFamily="34" charset="-120"/>
        </a:defRPr>
      </a:lvl9pPr>
    </p:titleStyle>
    <p:bodyStyle>
      <a:lvl1pPr marL="361950" indent="-361950" algn="l" rtl="0" eaLnBrk="0" fontAlgn="base" hangingPunct="0">
        <a:lnSpc>
          <a:spcPct val="110000"/>
        </a:lnSpc>
        <a:spcBef>
          <a:spcPct val="20000"/>
        </a:spcBef>
        <a:spcAft>
          <a:spcPct val="0"/>
        </a:spcAft>
        <a:buClr>
          <a:srgbClr val="141414"/>
        </a:buClr>
        <a:buSzPct val="140000"/>
        <a:buFont typeface="Arial Black" panose="020B0A04020102020204" pitchFamily="34" charset="0"/>
        <a:buChar char="»"/>
        <a:defRPr kumimoji="1" lang="zh-TW" altLang="en-US" sz="3200" b="0" noProof="0" dirty="0" smtClean="0">
          <a:solidFill>
            <a:srgbClr val="101010"/>
          </a:solidFill>
          <a:latin typeface="+mj-ea"/>
          <a:ea typeface="+mj-ea"/>
          <a:cs typeface="+mn-cs"/>
        </a:defRPr>
      </a:lvl1pPr>
      <a:lvl2pPr marL="623888" indent="-179388" algn="l" rtl="0" eaLnBrk="0" fontAlgn="base" hangingPunct="0">
        <a:lnSpc>
          <a:spcPct val="110000"/>
        </a:lnSpc>
        <a:spcBef>
          <a:spcPct val="20000"/>
        </a:spcBef>
        <a:spcAft>
          <a:spcPct val="0"/>
        </a:spcAft>
        <a:buChar char="•"/>
        <a:defRPr kumimoji="1" lang="zh-TW" altLang="en-US" sz="2400" b="0" baseline="0" noProof="0" dirty="0" smtClean="0">
          <a:solidFill>
            <a:srgbClr val="45768B"/>
          </a:solidFill>
          <a:latin typeface="+mn-lt"/>
          <a:ea typeface="+mn-ea"/>
        </a:defRPr>
      </a:lvl2pPr>
      <a:lvl3pPr marL="982663" indent="-179388" algn="l" rtl="0" eaLnBrk="0" fontAlgn="base" hangingPunct="0">
        <a:lnSpc>
          <a:spcPct val="110000"/>
        </a:lnSpc>
        <a:spcBef>
          <a:spcPct val="20000"/>
        </a:spcBef>
        <a:spcAft>
          <a:spcPct val="0"/>
        </a:spcAft>
        <a:buFont typeface="Arial" charset="0"/>
        <a:buChar char="▪"/>
        <a:defRPr kumimoji="1" lang="zh-TW" altLang="en-US" sz="2000" noProof="0" dirty="0" smtClean="0">
          <a:solidFill>
            <a:srgbClr val="329444"/>
          </a:solidFill>
          <a:latin typeface="+mn-lt"/>
          <a:ea typeface="+mn-ea"/>
        </a:defRPr>
      </a:lvl3pPr>
      <a:lvl4pPr marL="1255713" indent="-93663" algn="l" rtl="0" eaLnBrk="0" fontAlgn="base" hangingPunct="0">
        <a:lnSpc>
          <a:spcPct val="110000"/>
        </a:lnSpc>
        <a:spcBef>
          <a:spcPct val="20000"/>
        </a:spcBef>
        <a:spcAft>
          <a:spcPct val="0"/>
        </a:spcAft>
        <a:buAutoNum type="arabicPeriod"/>
        <a:defRPr kumimoji="1" lang="zh-TW" altLang="en-US" sz="2000" noProof="0" dirty="0" smtClean="0">
          <a:solidFill>
            <a:srgbClr val="BF4E4D"/>
          </a:solidFill>
          <a:latin typeface="+mn-lt"/>
          <a:ea typeface="+mn-ea"/>
        </a:defRPr>
      </a:lvl4pPr>
      <a:lvl5pPr marL="1520825" indent="-85725" algn="l" rtl="0" eaLnBrk="0" fontAlgn="base" hangingPunct="0">
        <a:lnSpc>
          <a:spcPct val="110000"/>
        </a:lnSpc>
        <a:spcBef>
          <a:spcPct val="20000"/>
        </a:spcBef>
        <a:spcAft>
          <a:spcPct val="0"/>
        </a:spcAft>
        <a:buAutoNum type="circleNumWdWhitePlain"/>
        <a:defRPr kumimoji="1" sz="2000">
          <a:solidFill>
            <a:schemeClr val="bg1">
              <a:lumMod val="50000"/>
            </a:schemeClr>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140.96.200.113/lib/"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45F7A834-9453-463A-AEBA-97F3A7E60C3C}" type="slidenum">
              <a:rPr lang="en-US" altLang="zh-TW" smtClean="0"/>
              <a:pPr>
                <a:defRPr/>
              </a:pPr>
              <a:t>1</a:t>
            </a:fld>
            <a:endParaRPr lang="en-US" altLang="zh-TW" dirty="0"/>
          </a:p>
        </p:txBody>
      </p:sp>
      <p:sp>
        <p:nvSpPr>
          <p:cNvPr id="3" name="內容版面配置區 2"/>
          <p:cNvSpPr>
            <a:spLocks noGrp="1"/>
          </p:cNvSpPr>
          <p:nvPr>
            <p:ph idx="1"/>
          </p:nvPr>
        </p:nvSpPr>
        <p:spPr>
          <a:xfrm>
            <a:off x="412400" y="484632"/>
            <a:ext cx="8364538" cy="5324475"/>
          </a:xfrm>
        </p:spPr>
        <p:txBody>
          <a:bodyPr>
            <a:normAutofit/>
          </a:bodyPr>
          <a:lstStyle/>
          <a:p>
            <a:r>
              <a:rPr lang="zh-TW" altLang="en-US" dirty="0" smtClean="0"/>
              <a:t>期望呈現方式</a:t>
            </a:r>
            <a:endParaRPr lang="en-US" altLang="zh-TW" dirty="0" smtClean="0"/>
          </a:p>
          <a:p>
            <a:endParaRPr lang="en-US" altLang="zh-TW" dirty="0" smtClean="0"/>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379" y="3957938"/>
            <a:ext cx="8586597" cy="2685034"/>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410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379" y="1277267"/>
            <a:ext cx="8586597" cy="189814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nvGrpSpPr>
          <p:cNvPr id="11" name="群組 10"/>
          <p:cNvGrpSpPr/>
          <p:nvPr/>
        </p:nvGrpSpPr>
        <p:grpSpPr>
          <a:xfrm>
            <a:off x="7063740" y="516636"/>
            <a:ext cx="1783080" cy="1197864"/>
            <a:chOff x="7095744" y="1115568"/>
            <a:chExt cx="1783080" cy="1197864"/>
          </a:xfrm>
        </p:grpSpPr>
        <p:sp>
          <p:nvSpPr>
            <p:cNvPr id="8" name="文字方塊 7"/>
            <p:cNvSpPr txBox="1"/>
            <p:nvPr/>
          </p:nvSpPr>
          <p:spPr>
            <a:xfrm>
              <a:off x="7095744" y="1115568"/>
              <a:ext cx="1719072" cy="646331"/>
            </a:xfrm>
            <a:prstGeom prst="rect">
              <a:avLst/>
            </a:prstGeom>
            <a:noFill/>
            <a:ln>
              <a:solidFill>
                <a:srgbClr val="FF0000"/>
              </a:solidFill>
            </a:ln>
          </p:spPr>
          <p:txBody>
            <a:bodyPr wrap="square" rtlCol="0">
              <a:spAutoFit/>
            </a:bodyPr>
            <a:lstStyle/>
            <a:p>
              <a:r>
                <a:rPr lang="zh-TW" altLang="en-US" dirty="0" smtClean="0"/>
                <a:t>增加各</a:t>
              </a:r>
              <a:r>
                <a:rPr lang="zh-TW" altLang="en-US" dirty="0"/>
                <a:t>單位</a:t>
              </a:r>
              <a:r>
                <a:rPr lang="zh-TW" altLang="en-US" dirty="0" smtClean="0"/>
                <a:t>總</a:t>
              </a:r>
              <a:endParaRPr lang="en-US" altLang="zh-TW" dirty="0" smtClean="0"/>
            </a:p>
            <a:p>
              <a:r>
                <a:rPr lang="zh-TW" altLang="en-US" dirty="0" smtClean="0"/>
                <a:t>使用量百分比</a:t>
              </a:r>
              <a:endParaRPr lang="zh-TW" altLang="en-US" dirty="0"/>
            </a:p>
          </p:txBody>
        </p:sp>
        <p:cxnSp>
          <p:nvCxnSpPr>
            <p:cNvPr id="10" name="直線單箭頭接點 9"/>
            <p:cNvCxnSpPr/>
            <p:nvPr/>
          </p:nvCxnSpPr>
          <p:spPr bwMode="auto">
            <a:xfrm>
              <a:off x="8357616" y="1761899"/>
              <a:ext cx="521208" cy="551533"/>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 name="直線單箭頭接點 5"/>
          <p:cNvCxnSpPr/>
          <p:nvPr/>
        </p:nvCxnSpPr>
        <p:spPr bwMode="auto">
          <a:xfrm flipH="1">
            <a:off x="2139696" y="2226338"/>
            <a:ext cx="1060704" cy="2057400"/>
          </a:xfrm>
          <a:prstGeom prst="straightConnector1">
            <a:avLst/>
          </a:prstGeom>
          <a:solidFill>
            <a:schemeClr val="accent1"/>
          </a:solidFill>
          <a:ln w="2540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橢圓 8"/>
          <p:cNvSpPr/>
          <p:nvPr/>
        </p:nvSpPr>
        <p:spPr bwMode="auto">
          <a:xfrm>
            <a:off x="2962656" y="1929384"/>
            <a:ext cx="475488" cy="296954"/>
          </a:xfrm>
          <a:prstGeom prst="ellipse">
            <a:avLst/>
          </a:prstGeom>
          <a:noFill/>
          <a:ln w="2222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pitchFamily="18" charset="-120"/>
            </a:endParaRPr>
          </a:p>
        </p:txBody>
      </p:sp>
      <p:sp>
        <p:nvSpPr>
          <p:cNvPr id="12" name="矩形 11"/>
          <p:cNvSpPr/>
          <p:nvPr/>
        </p:nvSpPr>
        <p:spPr>
          <a:xfrm>
            <a:off x="128016" y="3332643"/>
            <a:ext cx="2339102" cy="461665"/>
          </a:xfrm>
          <a:prstGeom prst="rect">
            <a:avLst/>
          </a:prstGeom>
        </p:spPr>
        <p:txBody>
          <a:bodyPr wrap="none">
            <a:spAutoFit/>
          </a:bodyPr>
          <a:lstStyle/>
          <a:p>
            <a:pPr algn="l" eaLnBrk="0" hangingPunct="0"/>
            <a:r>
              <a:rPr lang="zh-TW" altLang="en-US" sz="2400" b="1" dirty="0" smtClean="0">
                <a:solidFill>
                  <a:srgbClr val="008DC8"/>
                </a:solidFill>
              </a:rPr>
              <a:t>點月份出現</a:t>
            </a:r>
            <a:r>
              <a:rPr lang="zh-TW" altLang="en-US" sz="2400" b="1" dirty="0">
                <a:solidFill>
                  <a:srgbClr val="008DC8"/>
                </a:solidFill>
              </a:rPr>
              <a:t>畫面</a:t>
            </a:r>
          </a:p>
        </p:txBody>
      </p:sp>
    </p:spTree>
    <p:extLst>
      <p:ext uri="{BB962C8B-B14F-4D97-AF65-F5344CB8AC3E}">
        <p14:creationId xmlns:p14="http://schemas.microsoft.com/office/powerpoint/2010/main" val="4170209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0"/>
                                        </p:tgtEl>
                                        <p:attrNameLst>
                                          <p:attrName>style.visibility</p:attrName>
                                        </p:attrNameLst>
                                      </p:cBhvr>
                                      <p:to>
                                        <p:strVal val="visible"/>
                                      </p:to>
                                    </p:set>
                                    <p:animEffect transition="in" filter="fade">
                                      <p:cBhvr>
                                        <p:cTn id="11" dur="500"/>
                                        <p:tgtEl>
                                          <p:spTgt spid="4100"/>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1"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arn(inVertical)">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2"/>
          </p:nvPr>
        </p:nvSpPr>
        <p:spPr/>
        <p:txBody>
          <a:bodyPr/>
          <a:lstStyle/>
          <a:p>
            <a:pPr>
              <a:defRPr/>
            </a:pPr>
            <a:fld id="{45F7A834-9453-463A-AEBA-97F3A7E60C3C}" type="slidenum">
              <a:rPr lang="en-US" altLang="zh-TW" smtClean="0"/>
              <a:pPr>
                <a:defRPr/>
              </a:pPr>
              <a:t>2</a:t>
            </a:fld>
            <a:endParaRPr lang="en-US" altLang="zh-TW"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88" y="1123298"/>
            <a:ext cx="8138160" cy="4948318"/>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文字方塊 5"/>
          <p:cNvSpPr txBox="1"/>
          <p:nvPr/>
        </p:nvSpPr>
        <p:spPr>
          <a:xfrm>
            <a:off x="475488" y="184666"/>
            <a:ext cx="5833872" cy="800219"/>
          </a:xfrm>
          <a:prstGeom prst="rect">
            <a:avLst/>
          </a:prstGeom>
          <a:noFill/>
        </p:spPr>
        <p:txBody>
          <a:bodyPr wrap="square" rtlCol="0">
            <a:spAutoFit/>
          </a:bodyPr>
          <a:lstStyle/>
          <a:p>
            <a:pPr algn="l" eaLnBrk="0" hangingPunct="0"/>
            <a:r>
              <a:rPr lang="zh-TW" altLang="en-US" sz="4600" b="1" dirty="0">
                <a:solidFill>
                  <a:srgbClr val="008DC8"/>
                </a:solidFill>
                <a:latin typeface="+mj-lt"/>
                <a:ea typeface="+mj-ea"/>
                <a:cs typeface="+mj-cs"/>
              </a:rPr>
              <a:t>點小計出現畫面</a:t>
            </a:r>
          </a:p>
        </p:txBody>
      </p:sp>
    </p:spTree>
    <p:extLst>
      <p:ext uri="{BB962C8B-B14F-4D97-AF65-F5344CB8AC3E}">
        <p14:creationId xmlns:p14="http://schemas.microsoft.com/office/powerpoint/2010/main" val="1950687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點使用量百分比</a:t>
            </a:r>
            <a:endParaRPr lang="zh-TW" altLang="en-US" dirty="0"/>
          </a:p>
        </p:txBody>
      </p:sp>
      <p:sp>
        <p:nvSpPr>
          <p:cNvPr id="3" name="投影片編號版面配置區 2"/>
          <p:cNvSpPr>
            <a:spLocks noGrp="1"/>
          </p:cNvSpPr>
          <p:nvPr>
            <p:ph type="sldNum" sz="quarter" idx="12"/>
          </p:nvPr>
        </p:nvSpPr>
        <p:spPr/>
        <p:txBody>
          <a:bodyPr/>
          <a:lstStyle/>
          <a:p>
            <a:pPr>
              <a:defRPr/>
            </a:pPr>
            <a:fld id="{45F7A834-9453-463A-AEBA-97F3A7E60C3C}" type="slidenum">
              <a:rPr lang="en-US" altLang="zh-TW" smtClean="0"/>
              <a:pPr>
                <a:defRPr/>
              </a:pPr>
              <a:t>3</a:t>
            </a:fld>
            <a:endParaRPr lang="en-US" altLang="zh-TW"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3097444683"/>
              </p:ext>
            </p:extLst>
          </p:nvPr>
        </p:nvGraphicFramePr>
        <p:xfrm>
          <a:off x="201168" y="1899285"/>
          <a:ext cx="8833101" cy="2604008"/>
        </p:xfrm>
        <a:graphic>
          <a:graphicData uri="http://schemas.openxmlformats.org/drawingml/2006/table">
            <a:tbl>
              <a:tblPr/>
              <a:tblGrid>
                <a:gridCol w="515300"/>
                <a:gridCol w="483094"/>
                <a:gridCol w="826627"/>
                <a:gridCol w="412240"/>
                <a:gridCol w="412240"/>
                <a:gridCol w="515300"/>
                <a:gridCol w="515300"/>
                <a:gridCol w="489040"/>
                <a:gridCol w="541560"/>
                <a:gridCol w="515300"/>
                <a:gridCol w="515300"/>
                <a:gridCol w="515300"/>
                <a:gridCol w="515300"/>
                <a:gridCol w="515300"/>
                <a:gridCol w="515300"/>
                <a:gridCol w="515300"/>
                <a:gridCol w="515300"/>
              </a:tblGrid>
              <a:tr h="343441">
                <a:tc gridSpan="11">
                  <a:txBody>
                    <a:bodyPr/>
                    <a:lstStyle/>
                    <a:p>
                      <a:pPr algn="l" fontAlgn="ctr"/>
                      <a:r>
                        <a:rPr lang="zh-TW" altLang="en-US" sz="2000" b="1" i="0" u="none" strike="noStrike" dirty="0" smtClean="0">
                          <a:solidFill>
                            <a:srgbClr val="000000"/>
                          </a:solidFill>
                          <a:effectLst/>
                          <a:latin typeface="標楷體"/>
                        </a:rPr>
                        <a:t>統計時間</a:t>
                      </a:r>
                      <a:r>
                        <a:rPr lang="en-US" altLang="zh-TW" sz="2000" b="1" i="0" u="none" strike="noStrike" dirty="0" smtClean="0">
                          <a:solidFill>
                            <a:srgbClr val="000000"/>
                          </a:solidFill>
                          <a:effectLst/>
                          <a:latin typeface="標楷體"/>
                        </a:rPr>
                        <a:t>:2014.1-2014.12(</a:t>
                      </a:r>
                      <a:r>
                        <a:rPr lang="zh-TW" altLang="en-US" sz="2000" b="1" i="0" u="none" strike="noStrike" dirty="0" smtClean="0">
                          <a:solidFill>
                            <a:srgbClr val="000000"/>
                          </a:solidFill>
                          <a:effectLst/>
                          <a:latin typeface="標楷體"/>
                        </a:rPr>
                        <a:t>依使用量排序</a:t>
                      </a:r>
                      <a:r>
                        <a:rPr lang="en-US" altLang="zh-TW" sz="2000" b="1" i="0" u="none" strike="noStrike" dirty="0" smtClean="0">
                          <a:solidFill>
                            <a:srgbClr val="000000"/>
                          </a:solidFill>
                          <a:effectLst/>
                          <a:latin typeface="標楷體"/>
                        </a:rPr>
                        <a:t>)</a:t>
                      </a:r>
                      <a:endParaRPr lang="en-US" altLang="zh-TW" sz="2000" b="1"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hMerge="1">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zh-TW" altLang="en-US" sz="900" b="0" i="0" u="none" strike="noStrike">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zh-TW" altLang="en-US" sz="900" b="0" i="0" u="none" strike="noStrike">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zh-TW" altLang="en-US" sz="900" b="0" i="0" u="none" strike="noStrike">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endParaRPr lang="zh-TW" altLang="en-US" sz="900" b="0" i="0" u="none" strike="noStrike" dirty="0">
                        <a:solidFill>
                          <a:srgbClr val="000000"/>
                        </a:solidFill>
                        <a:effectLst/>
                        <a:latin typeface="標楷體"/>
                      </a:endParaRPr>
                    </a:p>
                  </a:txBody>
                  <a:tcPr marL="5884" marR="5884" marT="5884" marB="0" anchor="ctr">
                    <a:lnL>
                      <a:noFill/>
                    </a:lnL>
                    <a:lnR>
                      <a:noFill/>
                    </a:lnR>
                    <a:lnT>
                      <a:noFill/>
                    </a:lnT>
                    <a:lnB w="6350" cap="flat" cmpd="sng" algn="ctr">
                      <a:solidFill>
                        <a:srgbClr val="000000"/>
                      </a:solidFill>
                      <a:prstDash val="solid"/>
                      <a:round/>
                      <a:headEnd type="none" w="med" len="med"/>
                      <a:tailEnd type="none" w="med" len="med"/>
                    </a:lnB>
                    <a:solidFill>
                      <a:schemeClr val="bg1"/>
                    </a:solidFill>
                  </a:tcPr>
                </a:tc>
              </a:tr>
              <a:tr h="543362">
                <a:tc>
                  <a:txBody>
                    <a:bodyPr/>
                    <a:lstStyle/>
                    <a:p>
                      <a:pPr algn="ctr" fontAlgn="t"/>
                      <a:r>
                        <a:rPr lang="zh-TW" altLang="en-US" sz="1200" b="0" i="0" u="none" strike="noStrike" dirty="0">
                          <a:solidFill>
                            <a:srgbClr val="000000"/>
                          </a:solidFill>
                          <a:effectLst/>
                          <a:latin typeface="標楷體"/>
                        </a:rPr>
                        <a:t>使用量</a:t>
                      </a:r>
                      <a:br>
                        <a:rPr lang="zh-TW" altLang="en-US" sz="1200" b="0" i="0" u="none" strike="noStrike" dirty="0">
                          <a:solidFill>
                            <a:srgbClr val="000000"/>
                          </a:solidFill>
                          <a:effectLst/>
                          <a:latin typeface="標楷體"/>
                        </a:rPr>
                      </a:br>
                      <a:r>
                        <a:rPr lang="zh-TW" altLang="en-US" sz="1200" b="0" i="0" u="none" strike="noStrike" dirty="0">
                          <a:solidFill>
                            <a:srgbClr val="000000"/>
                          </a:solidFill>
                          <a:effectLst/>
                          <a:latin typeface="標楷體"/>
                        </a:rPr>
                        <a:t>排名</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zh-TW" altLang="en-US" sz="1200" b="0" i="0" u="none" strike="noStrike" dirty="0">
                          <a:solidFill>
                            <a:srgbClr val="000000"/>
                          </a:solidFill>
                          <a:effectLst/>
                          <a:latin typeface="標楷體"/>
                        </a:rPr>
                        <a:t>單位名稱 </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zh-TW" altLang="en-US" sz="1200" b="0" i="0" u="none" strike="noStrike" dirty="0" smtClean="0">
                          <a:solidFill>
                            <a:srgbClr val="000000"/>
                          </a:solidFill>
                          <a:effectLst/>
                          <a:latin typeface="標楷體"/>
                        </a:rPr>
                        <a:t>使用量合計</a:t>
                      </a:r>
                      <a:r>
                        <a:rPr lang="en-US" altLang="zh-TW" sz="1200" b="0" i="0" u="none" strike="noStrike" dirty="0" smtClean="0">
                          <a:solidFill>
                            <a:srgbClr val="000000"/>
                          </a:solidFill>
                          <a:effectLst/>
                          <a:latin typeface="標楷體"/>
                        </a:rPr>
                        <a:t>(</a:t>
                      </a:r>
                      <a:r>
                        <a:rPr lang="en-US" altLang="zh-TW" sz="1200" b="0" i="0" u="none" strike="noStrike" dirty="0">
                          <a:solidFill>
                            <a:srgbClr val="000000"/>
                          </a:solidFill>
                          <a:effectLst/>
                          <a:latin typeface="標楷體"/>
                        </a:rPr>
                        <a:t>KB)</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zh-TW" altLang="en-US" sz="1200" b="0" i="0" u="none" strike="noStrike" dirty="0">
                          <a:solidFill>
                            <a:srgbClr val="000000"/>
                          </a:solidFill>
                          <a:effectLst/>
                          <a:latin typeface="標楷體"/>
                        </a:rPr>
                        <a:t>百分比</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dirty="0">
                          <a:solidFill>
                            <a:srgbClr val="000000"/>
                          </a:solidFill>
                          <a:effectLst/>
                          <a:latin typeface="標楷體"/>
                        </a:rPr>
                        <a:t>1</a:t>
                      </a:r>
                      <a:r>
                        <a:rPr lang="zh-TW" altLang="en-US" sz="1200" b="0" i="0" u="none" strike="noStrike" dirty="0">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dirty="0">
                          <a:solidFill>
                            <a:srgbClr val="000000"/>
                          </a:solidFill>
                          <a:effectLst/>
                          <a:latin typeface="標楷體"/>
                        </a:rPr>
                        <a:t>2</a:t>
                      </a:r>
                      <a:r>
                        <a:rPr lang="zh-TW" altLang="en-US" sz="1200" b="0" i="0" u="none" strike="noStrike" dirty="0">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dirty="0">
                          <a:solidFill>
                            <a:srgbClr val="000000"/>
                          </a:solidFill>
                          <a:effectLst/>
                          <a:latin typeface="標楷體"/>
                        </a:rPr>
                        <a:t>3</a:t>
                      </a:r>
                      <a:r>
                        <a:rPr lang="zh-TW" altLang="en-US" sz="1200" b="0" i="0" u="none" strike="noStrike" dirty="0">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dirty="0">
                          <a:solidFill>
                            <a:srgbClr val="000000"/>
                          </a:solidFill>
                          <a:effectLst/>
                          <a:latin typeface="標楷體"/>
                        </a:rPr>
                        <a:t>4</a:t>
                      </a:r>
                      <a:r>
                        <a:rPr lang="zh-TW" altLang="en-US" sz="1200" b="0" i="0" u="none" strike="noStrike" dirty="0">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dirty="0">
                          <a:solidFill>
                            <a:srgbClr val="000000"/>
                          </a:solidFill>
                          <a:effectLst/>
                          <a:latin typeface="標楷體"/>
                        </a:rPr>
                        <a:t>5</a:t>
                      </a:r>
                      <a:r>
                        <a:rPr lang="zh-TW" altLang="en-US" sz="1200" b="0" i="0" u="none" strike="noStrike" dirty="0">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dirty="0">
                          <a:solidFill>
                            <a:srgbClr val="000000"/>
                          </a:solidFill>
                          <a:effectLst/>
                          <a:latin typeface="標楷體"/>
                        </a:rPr>
                        <a:t>6</a:t>
                      </a:r>
                      <a:r>
                        <a:rPr lang="zh-TW" altLang="en-US" sz="1200" b="0" i="0" u="none" strike="noStrike" dirty="0">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a:solidFill>
                            <a:srgbClr val="000000"/>
                          </a:solidFill>
                          <a:effectLst/>
                          <a:latin typeface="標楷體"/>
                        </a:rPr>
                        <a:t>7</a:t>
                      </a:r>
                      <a:r>
                        <a:rPr lang="zh-TW" altLang="en-US" sz="1200" b="0" i="0" u="none" strike="noStrike">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a:solidFill>
                            <a:srgbClr val="000000"/>
                          </a:solidFill>
                          <a:effectLst/>
                          <a:latin typeface="標楷體"/>
                        </a:rPr>
                        <a:t>8</a:t>
                      </a:r>
                      <a:r>
                        <a:rPr lang="zh-TW" altLang="en-US" sz="1200" b="0" i="0" u="none" strike="noStrike">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a:solidFill>
                            <a:srgbClr val="000000"/>
                          </a:solidFill>
                          <a:effectLst/>
                          <a:latin typeface="標楷體"/>
                        </a:rPr>
                        <a:t>9</a:t>
                      </a:r>
                      <a:r>
                        <a:rPr lang="zh-TW" altLang="en-US" sz="1200" b="0" i="0" u="none" strike="noStrike">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a:solidFill>
                            <a:srgbClr val="000000"/>
                          </a:solidFill>
                          <a:effectLst/>
                          <a:latin typeface="標楷體"/>
                        </a:rPr>
                        <a:t>10</a:t>
                      </a:r>
                      <a:r>
                        <a:rPr lang="zh-TW" altLang="en-US" sz="1200" b="0" i="0" u="none" strike="noStrike">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a:solidFill>
                            <a:srgbClr val="000000"/>
                          </a:solidFill>
                          <a:effectLst/>
                          <a:latin typeface="標楷體"/>
                        </a:rPr>
                        <a:t>11</a:t>
                      </a:r>
                      <a:r>
                        <a:rPr lang="zh-TW" altLang="en-US" sz="1200" b="0" i="0" u="none" strike="noStrike">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en-US" altLang="zh-TW" sz="1200" b="0" i="0" u="none" strike="noStrike" dirty="0">
                          <a:solidFill>
                            <a:srgbClr val="000000"/>
                          </a:solidFill>
                          <a:effectLst/>
                          <a:latin typeface="標楷體"/>
                        </a:rPr>
                        <a:t>12</a:t>
                      </a:r>
                      <a:r>
                        <a:rPr lang="zh-TW" altLang="en-US" sz="1200" b="0" i="0" u="none" strike="noStrike" dirty="0">
                          <a:solidFill>
                            <a:srgbClr val="000000"/>
                          </a:solidFill>
                          <a:effectLst/>
                          <a:latin typeface="標楷體"/>
                        </a:rPr>
                        <a:t>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t"/>
                      <a:r>
                        <a:rPr lang="zh-TW" altLang="en-US" sz="1200" b="0" i="0" u="none" strike="noStrike" dirty="0">
                          <a:solidFill>
                            <a:srgbClr val="000000"/>
                          </a:solidFill>
                          <a:effectLst/>
                          <a:latin typeface="標楷體"/>
                        </a:rPr>
                        <a:t>合計</a:t>
                      </a:r>
                    </a:p>
                  </a:txBody>
                  <a:tcPr marL="5884" marR="5884" marT="5884"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43441">
                <a:tc>
                  <a:txBody>
                    <a:bodyPr/>
                    <a:lstStyle/>
                    <a:p>
                      <a:pPr algn="ctr" fontAlgn="ctr"/>
                      <a:r>
                        <a:rPr lang="en-US" altLang="zh-TW" sz="900" b="0" i="0" u="none" strike="noStrike" dirty="0">
                          <a:solidFill>
                            <a:srgbClr val="000000"/>
                          </a:solidFill>
                          <a:effectLst/>
                          <a:latin typeface="標楷體"/>
                        </a:rPr>
                        <a:t>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zh-TW" altLang="en-US" sz="900" b="0" i="0" u="none" strike="noStrike" dirty="0">
                          <a:solidFill>
                            <a:srgbClr val="000000"/>
                          </a:solidFill>
                          <a:effectLst/>
                          <a:latin typeface="標楷體"/>
                        </a:rPr>
                        <a:t>材化所</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653437</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32%</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51532</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38629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84709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60312</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44031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60459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41700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63060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76247</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40050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51287</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41421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653437</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r h="343441">
                <a:tc>
                  <a:txBody>
                    <a:bodyPr/>
                    <a:lstStyle/>
                    <a:p>
                      <a:pPr algn="ctr" fontAlgn="ctr"/>
                      <a:r>
                        <a:rPr lang="en-US" altLang="zh-TW" sz="900" b="0" i="0" u="none" strike="noStrike">
                          <a:solidFill>
                            <a:srgbClr val="000000"/>
                          </a:solidFill>
                          <a:effectLst/>
                          <a:latin typeface="標楷體"/>
                        </a:rPr>
                        <a:t>2</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zh-TW" altLang="en-US" sz="900" b="0" i="0" u="none" strike="noStrike">
                          <a:solidFill>
                            <a:srgbClr val="000000"/>
                          </a:solidFill>
                          <a:effectLst/>
                          <a:latin typeface="標楷體"/>
                        </a:rPr>
                        <a:t>綠能所</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535708</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26%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96941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49253</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47451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49944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32894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37751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44274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43640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38800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23650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23044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48066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535708</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r h="343441">
                <a:tc>
                  <a:txBody>
                    <a:bodyPr/>
                    <a:lstStyle/>
                    <a:p>
                      <a:pPr algn="ctr" fontAlgn="ctr"/>
                      <a:r>
                        <a:rPr lang="en-US" altLang="zh-TW" sz="900" b="0" i="0" u="none" strike="noStrike">
                          <a:solidFill>
                            <a:srgbClr val="000000"/>
                          </a:solidFill>
                          <a:effectLst/>
                          <a:latin typeface="標楷體"/>
                        </a:rPr>
                        <a:t>3</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zh-TW" altLang="en-US" sz="900" b="0" i="0" u="none" strike="noStrike">
                          <a:solidFill>
                            <a:srgbClr val="000000"/>
                          </a:solidFill>
                          <a:effectLst/>
                          <a:latin typeface="標楷體"/>
                        </a:rPr>
                        <a:t>生醫所</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214139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7559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19182</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18327</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17391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23964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15553</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35414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28166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11215</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6905</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23957</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6506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214139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r h="343441">
                <a:tc>
                  <a:txBody>
                    <a:bodyPr/>
                    <a:lstStyle/>
                    <a:p>
                      <a:pPr algn="ctr" fontAlgn="ctr"/>
                      <a:r>
                        <a:rPr lang="en-US" altLang="zh-TW" sz="900" b="0" i="0" u="none" strike="noStrike">
                          <a:solidFill>
                            <a:srgbClr val="000000"/>
                          </a:solidFill>
                          <a:effectLst/>
                          <a:latin typeface="標楷體"/>
                        </a:rPr>
                        <a:t>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zh-TW" altLang="en-US" sz="900" b="0" i="0" u="none" strike="noStrike">
                          <a:solidFill>
                            <a:srgbClr val="000000"/>
                          </a:solidFill>
                          <a:effectLst/>
                          <a:latin typeface="標楷體"/>
                        </a:rPr>
                        <a:t>南分院</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196576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9795</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22240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8819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22423</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18050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13729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17085</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31266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12989</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12685</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6454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21041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196576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r h="343441">
                <a:tc>
                  <a:txBody>
                    <a:bodyPr/>
                    <a:lstStyle/>
                    <a:p>
                      <a:pPr algn="ctr" fontAlgn="ctr"/>
                      <a:r>
                        <a:rPr lang="en-US" altLang="zh-TW" sz="900" b="0" i="0" u="none" strike="noStrike" dirty="0">
                          <a:solidFill>
                            <a:srgbClr val="000000"/>
                          </a:solidFill>
                          <a:effectLst/>
                          <a:latin typeface="標楷體"/>
                        </a:rPr>
                        <a:t>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zh-TW" altLang="en-US" sz="900" b="0" i="0" u="none" strike="noStrike">
                          <a:solidFill>
                            <a:srgbClr val="000000"/>
                          </a:solidFill>
                          <a:effectLst/>
                          <a:latin typeface="標楷體"/>
                        </a:rPr>
                        <a:t>電光所</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121734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14294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20045</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9692</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6804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4986</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a:solidFill>
                            <a:srgbClr val="000000"/>
                          </a:solidFill>
                          <a:effectLst/>
                          <a:latin typeface="標楷體"/>
                        </a:rPr>
                        <a:t>8952</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10161</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11500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15215</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2533</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6970</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10582</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c>
                  <a:txBody>
                    <a:bodyPr/>
                    <a:lstStyle/>
                    <a:p>
                      <a:pPr algn="ctr" fontAlgn="ctr"/>
                      <a:r>
                        <a:rPr lang="en-US" altLang="zh-TW" sz="900" b="0" i="0" u="none" strike="noStrike" dirty="0">
                          <a:solidFill>
                            <a:srgbClr val="000000"/>
                          </a:solidFill>
                          <a:effectLst/>
                          <a:latin typeface="標楷體"/>
                        </a:rPr>
                        <a:t>121734</a:t>
                      </a:r>
                    </a:p>
                  </a:txBody>
                  <a:tcPr marL="5884" marR="5884" marT="588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FFFF"/>
                    </a:solidFill>
                  </a:tcPr>
                </a:tc>
              </a:tr>
            </a:tbl>
          </a:graphicData>
        </a:graphic>
      </p:graphicFrame>
    </p:spTree>
    <p:extLst>
      <p:ext uri="{BB962C8B-B14F-4D97-AF65-F5344CB8AC3E}">
        <p14:creationId xmlns:p14="http://schemas.microsoft.com/office/powerpoint/2010/main" val="315572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45F7A834-9453-463A-AEBA-97F3A7E60C3C}" type="slidenum">
              <a:rPr lang="en-US" altLang="zh-TW" smtClean="0"/>
              <a:pPr>
                <a:defRPr/>
              </a:pPr>
              <a:t>4</a:t>
            </a:fld>
            <a:endParaRPr lang="en-US" altLang="zh-TW" dirty="0"/>
          </a:p>
        </p:txBody>
      </p:sp>
      <p:sp>
        <p:nvSpPr>
          <p:cNvPr id="3" name="內容版面配置區 2"/>
          <p:cNvSpPr>
            <a:spLocks noGrp="1"/>
          </p:cNvSpPr>
          <p:nvPr>
            <p:ph idx="1"/>
          </p:nvPr>
        </p:nvSpPr>
        <p:spPr>
          <a:xfrm>
            <a:off x="255896" y="820293"/>
            <a:ext cx="8364538" cy="5324475"/>
          </a:xfrm>
        </p:spPr>
        <p:txBody>
          <a:bodyPr>
            <a:normAutofit/>
          </a:bodyPr>
          <a:lstStyle/>
          <a:p>
            <a:r>
              <a:rPr lang="zh-TW" altLang="en-US" dirty="0" smtClean="0"/>
              <a:t>請</a:t>
            </a:r>
            <a:r>
              <a:rPr lang="en-US" altLang="zh-TW" dirty="0" smtClean="0"/>
              <a:t>G</a:t>
            </a:r>
            <a:r>
              <a:rPr lang="zh-TW" altLang="en-US" dirty="0" smtClean="0"/>
              <a:t>組協助監控</a:t>
            </a:r>
            <a:r>
              <a:rPr lang="en-US" altLang="zh-TW" dirty="0" smtClean="0"/>
              <a:t>21</a:t>
            </a:r>
            <a:r>
              <a:rPr lang="zh-TW" altLang="en-US" dirty="0" smtClean="0"/>
              <a:t>種產品之使用流量及人員</a:t>
            </a:r>
            <a:endParaRPr lang="en-US" altLang="zh-TW" dirty="0" smtClean="0"/>
          </a:p>
          <a:p>
            <a:pPr lvl="1"/>
            <a:r>
              <a:rPr lang="zh-TW" altLang="en-US" dirty="0" smtClean="0"/>
              <a:t>目前</a:t>
            </a:r>
            <a:r>
              <a:rPr lang="zh-TW" altLang="en-US" dirty="0" smtClean="0"/>
              <a:t>作法</a:t>
            </a:r>
            <a:r>
              <a:rPr lang="en-US" altLang="zh-TW">
                <a:hlinkClick r:id="rId2"/>
              </a:rPr>
              <a:t>http://</a:t>
            </a:r>
            <a:r>
              <a:rPr lang="en-US" altLang="zh-TW">
                <a:hlinkClick r:id="rId2"/>
              </a:rPr>
              <a:t>140.96.200.113/lib</a:t>
            </a:r>
            <a:r>
              <a:rPr lang="en-US" altLang="zh-TW" smtClean="0">
                <a:hlinkClick r:id="rId2"/>
              </a:rPr>
              <a:t>/</a:t>
            </a:r>
            <a:endParaRPr lang="en-US" altLang="zh-TW" smtClean="0"/>
          </a:p>
          <a:p>
            <a:pPr lvl="1"/>
            <a:endParaRPr lang="en-US" altLang="zh-TW" dirty="0" smtClean="0"/>
          </a:p>
          <a:p>
            <a:endParaRPr lang="en-US" altLang="zh-TW" dirty="0" smtClean="0"/>
          </a:p>
          <a:p>
            <a:endParaRPr lang="en-US" altLang="zh-TW" dirty="0" smtClean="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52" y="2368296"/>
            <a:ext cx="7861482"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向右箭號 4"/>
          <p:cNvSpPr/>
          <p:nvPr/>
        </p:nvSpPr>
        <p:spPr bwMode="auto">
          <a:xfrm>
            <a:off x="4311396" y="5257800"/>
            <a:ext cx="612648" cy="448056"/>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pitchFamily="18" charset="-120"/>
            </a:endParaRPr>
          </a:p>
        </p:txBody>
      </p:sp>
      <p:sp>
        <p:nvSpPr>
          <p:cNvPr id="6" name="向下箭號 5"/>
          <p:cNvSpPr/>
          <p:nvPr/>
        </p:nvSpPr>
        <p:spPr bwMode="auto">
          <a:xfrm>
            <a:off x="6289281" y="4400820"/>
            <a:ext cx="367645" cy="581339"/>
          </a:xfrm>
          <a:prstGeom prst="down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15459194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45F7A834-9453-463A-AEBA-97F3A7E60C3C}" type="slidenum">
              <a:rPr lang="en-US" altLang="zh-TW" smtClean="0"/>
              <a:pPr>
                <a:defRPr/>
              </a:pPr>
              <a:t>5</a:t>
            </a:fld>
            <a:endParaRPr lang="en-US" altLang="zh-TW"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1560" y="384048"/>
            <a:ext cx="6519671" cy="59527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橢圓 1"/>
          <p:cNvSpPr/>
          <p:nvPr/>
        </p:nvSpPr>
        <p:spPr bwMode="auto">
          <a:xfrm>
            <a:off x="6236208" y="3410712"/>
            <a:ext cx="1426464" cy="713232"/>
          </a:xfrm>
          <a:prstGeom prst="ellipse">
            <a:avLst/>
          </a:prstGeom>
          <a:noFill/>
          <a:ln w="28575"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smtClean="0">
              <a:ln>
                <a:noFill/>
              </a:ln>
              <a:solidFill>
                <a:schemeClr val="tx1"/>
              </a:solidFill>
              <a:effectLst/>
              <a:latin typeface="Arial" charset="0"/>
              <a:ea typeface="新細明體" pitchFamily="18" charset="-120"/>
            </a:endParaRPr>
          </a:p>
        </p:txBody>
      </p:sp>
      <p:cxnSp>
        <p:nvCxnSpPr>
          <p:cNvPr id="5" name="直線單箭頭接點 4"/>
          <p:cNvCxnSpPr/>
          <p:nvPr/>
        </p:nvCxnSpPr>
        <p:spPr bwMode="auto">
          <a:xfrm flipH="1">
            <a:off x="7242048" y="1965960"/>
            <a:ext cx="329183" cy="1394460"/>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矩形 5"/>
          <p:cNvSpPr/>
          <p:nvPr/>
        </p:nvSpPr>
        <p:spPr bwMode="auto">
          <a:xfrm>
            <a:off x="7031736" y="1207008"/>
            <a:ext cx="1463040" cy="758952"/>
          </a:xfrm>
          <a:prstGeom prst="rect">
            <a:avLst/>
          </a:prstGeom>
          <a:noFill/>
          <a:ln w="38100" cap="flat" cmpd="sng" algn="ctr">
            <a:solidFill>
              <a:srgbClr val="0070C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TW" altLang="en-US" sz="1800" b="0" i="0" u="none" strike="noStrike" cap="none" normalizeH="0" baseline="0" dirty="0" smtClean="0">
                <a:ln>
                  <a:noFill/>
                </a:ln>
                <a:solidFill>
                  <a:schemeClr val="tx1"/>
                </a:solidFill>
                <a:effectLst/>
                <a:latin typeface="Arial" charset="0"/>
                <a:ea typeface="新細明體" pitchFamily="18" charset="-120"/>
              </a:rPr>
              <a:t>太多無法取得姓名</a:t>
            </a:r>
          </a:p>
        </p:txBody>
      </p:sp>
    </p:spTree>
    <p:extLst>
      <p:ext uri="{BB962C8B-B14F-4D97-AF65-F5344CB8AC3E}">
        <p14:creationId xmlns:p14="http://schemas.microsoft.com/office/powerpoint/2010/main" val="289887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45F7A834-9453-463A-AEBA-97F3A7E60C3C}" type="slidenum">
              <a:rPr lang="en-US" altLang="zh-TW" smtClean="0"/>
              <a:pPr>
                <a:defRPr/>
              </a:pPr>
              <a:t>6</a:t>
            </a:fld>
            <a:endParaRPr lang="en-US" altLang="zh-TW"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64" y="282804"/>
            <a:ext cx="7852528" cy="60614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11537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簡報內頁">
  <a:themeElements>
    <a:clrScheme name="A-03">
      <a:dk1>
        <a:srgbClr val="000000"/>
      </a:dk1>
      <a:lt1>
        <a:srgbClr val="FFFFFF"/>
      </a:lt1>
      <a:dk2>
        <a:srgbClr val="000000"/>
      </a:dk2>
      <a:lt2>
        <a:srgbClr val="808080"/>
      </a:lt2>
      <a:accent1>
        <a:srgbClr val="009FE2"/>
      </a:accent1>
      <a:accent2>
        <a:srgbClr val="917BA7"/>
      </a:accent2>
      <a:accent3>
        <a:srgbClr val="48BF5D"/>
      </a:accent3>
      <a:accent4>
        <a:srgbClr val="E54C4A"/>
      </a:accent4>
      <a:accent5>
        <a:srgbClr val="EF9945"/>
      </a:accent5>
      <a:accent6>
        <a:srgbClr val="009F9D"/>
      </a:accent6>
      <a:hlink>
        <a:srgbClr val="EE9032"/>
      </a:hlink>
      <a:folHlink>
        <a:srgbClr val="9E6F4C"/>
      </a:folHlink>
    </a:clrScheme>
    <a:fontScheme name="簡報內頁">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簡報內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簡報內頁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簡報內頁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簡報內頁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簡報內頁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簡報內頁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簡報內頁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簡報內頁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簡報內頁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簡報內頁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簡報內頁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簡報內頁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9451</TotalTime>
  <Words>197</Words>
  <Application>Microsoft Office PowerPoint</Application>
  <PresentationFormat>如螢幕大小 (4:3)</PresentationFormat>
  <Paragraphs>119</Paragraphs>
  <Slides>6</Slides>
  <Notes>0</Notes>
  <HiddenSlides>0</HiddenSlides>
  <MMClips>0</MMClips>
  <ScaleCrop>false</ScaleCrop>
  <HeadingPairs>
    <vt:vector size="4" baseType="variant">
      <vt:variant>
        <vt:lpstr>佈景主題</vt:lpstr>
      </vt:variant>
      <vt:variant>
        <vt:i4>1</vt:i4>
      </vt:variant>
      <vt:variant>
        <vt:lpstr>投影片標題</vt:lpstr>
      </vt:variant>
      <vt:variant>
        <vt:i4>6</vt:i4>
      </vt:variant>
    </vt:vector>
  </HeadingPairs>
  <TitlesOfParts>
    <vt:vector size="7" baseType="lpstr">
      <vt:lpstr>簡報內頁</vt:lpstr>
      <vt:lpstr>PowerPoint 簡報</vt:lpstr>
      <vt:lpstr>PowerPoint 簡報</vt:lpstr>
      <vt:lpstr>點使用量百分比</vt:lpstr>
      <vt:lpstr>PowerPoint 簡報</vt:lpstr>
      <vt:lpstr>PowerPoint 簡報</vt:lpstr>
      <vt:lpstr>PowerPoint 簡報</vt:lpstr>
    </vt:vector>
  </TitlesOfParts>
  <Company>TAS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ITRI投影片範本B</dc:title>
  <dc:creator>ITRI</dc:creator>
  <cp:keywords>2008NewCIS</cp:keywords>
  <cp:lastModifiedBy>李碧雲</cp:lastModifiedBy>
  <cp:revision>800</cp:revision>
  <cp:lastPrinted>2014-10-20T07:40:28Z</cp:lastPrinted>
  <dcterms:created xsi:type="dcterms:W3CDTF">2008-05-08T04:38:45Z</dcterms:created>
  <dcterms:modified xsi:type="dcterms:W3CDTF">2015-10-13T07:36:26Z</dcterms:modified>
</cp:coreProperties>
</file>