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1" autoAdjust="0"/>
    <p:restoredTop sz="94660"/>
  </p:normalViewPr>
  <p:slideViewPr>
    <p:cSldViewPr>
      <p:cViewPr>
        <p:scale>
          <a:sx n="82" d="100"/>
          <a:sy n="82" d="100"/>
        </p:scale>
        <p:origin x="684" y="-4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AB7C-2D73-4447-9768-FC4F7F2C2E98}" type="datetimeFigureOut">
              <a:rPr lang="zh-TW" altLang="en-US" smtClean="0"/>
              <a:t>2014/9/15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027D-E70E-4652-B1A0-F501A0BDF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68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AB7C-2D73-4447-9768-FC4F7F2C2E98}" type="datetimeFigureOut">
              <a:rPr lang="zh-TW" altLang="en-US" smtClean="0"/>
              <a:t>2014/9/15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027D-E70E-4652-B1A0-F501A0BDF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AB7C-2D73-4447-9768-FC4F7F2C2E98}" type="datetimeFigureOut">
              <a:rPr lang="zh-TW" altLang="en-US" smtClean="0"/>
              <a:t>2014/9/15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027D-E70E-4652-B1A0-F501A0BDF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09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AB7C-2D73-4447-9768-FC4F7F2C2E98}" type="datetimeFigureOut">
              <a:rPr lang="zh-TW" altLang="en-US" smtClean="0"/>
              <a:t>2014/9/15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027D-E70E-4652-B1A0-F501A0BDF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46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AB7C-2D73-4447-9768-FC4F7F2C2E98}" type="datetimeFigureOut">
              <a:rPr lang="zh-TW" altLang="en-US" smtClean="0"/>
              <a:t>2014/9/15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027D-E70E-4652-B1A0-F501A0BDF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209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AB7C-2D73-4447-9768-FC4F7F2C2E98}" type="datetimeFigureOut">
              <a:rPr lang="zh-TW" altLang="en-US" smtClean="0"/>
              <a:t>2014/9/15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027D-E70E-4652-B1A0-F501A0BDF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57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AB7C-2D73-4447-9768-FC4F7F2C2E98}" type="datetimeFigureOut">
              <a:rPr lang="zh-TW" altLang="en-US" smtClean="0"/>
              <a:t>2014/9/15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027D-E70E-4652-B1A0-F501A0BDF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34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AB7C-2D73-4447-9768-FC4F7F2C2E98}" type="datetimeFigureOut">
              <a:rPr lang="zh-TW" altLang="en-US" smtClean="0"/>
              <a:t>2014/9/15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027D-E70E-4652-B1A0-F501A0BDF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76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AB7C-2D73-4447-9768-FC4F7F2C2E98}" type="datetimeFigureOut">
              <a:rPr lang="zh-TW" altLang="en-US" smtClean="0"/>
              <a:t>2014/9/15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027D-E70E-4652-B1A0-F501A0BDF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25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AB7C-2D73-4447-9768-FC4F7F2C2E98}" type="datetimeFigureOut">
              <a:rPr lang="zh-TW" altLang="en-US" smtClean="0"/>
              <a:t>2014/9/15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027D-E70E-4652-B1A0-F501A0BDF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78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AB7C-2D73-4447-9768-FC4F7F2C2E98}" type="datetimeFigureOut">
              <a:rPr lang="zh-TW" altLang="en-US" smtClean="0"/>
              <a:t>2014/9/15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027D-E70E-4652-B1A0-F501A0BDF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2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AAB7C-2D73-4447-9768-FC4F7F2C2E98}" type="datetimeFigureOut">
              <a:rPr lang="zh-TW" altLang="en-US" smtClean="0"/>
              <a:t>2014/9/15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027D-E70E-4652-B1A0-F501A0BDF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66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71" y="526656"/>
            <a:ext cx="7603405" cy="2182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275310" y="2752603"/>
            <a:ext cx="883366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一</a:t>
            </a:r>
            <a:r>
              <a:rPr lang="en-US" altLang="zh-TW" sz="1400" dirty="0" smtClean="0"/>
              <a:t>.</a:t>
            </a:r>
            <a:r>
              <a:rPr lang="zh-TW" altLang="en-US" sz="1400" dirty="0" smtClean="0"/>
              <a:t>標題</a:t>
            </a:r>
            <a:r>
              <a:rPr lang="zh-TW" altLang="en-US" sz="1400" dirty="0" smtClean="0"/>
              <a:t>：材化所出版品繳款查詢</a:t>
            </a:r>
            <a:endParaRPr lang="en-US" altLang="zh-TW" sz="1400" dirty="0" smtClean="0"/>
          </a:p>
          <a:p>
            <a:r>
              <a:rPr lang="zh-TW" altLang="en-US" sz="1400" dirty="0" smtClean="0"/>
              <a:t>二</a:t>
            </a:r>
            <a:r>
              <a:rPr lang="en-US" altLang="zh-TW" sz="1400" dirty="0" smtClean="0"/>
              <a:t>.</a:t>
            </a:r>
            <a:r>
              <a:rPr lang="zh-TW" altLang="en-US" sz="1400" dirty="0" smtClean="0"/>
              <a:t>查詢條件：</a:t>
            </a:r>
            <a:endParaRPr lang="en-US" altLang="zh-TW" sz="1400" dirty="0" smtClean="0"/>
          </a:p>
          <a:p>
            <a:r>
              <a:rPr lang="zh-TW" altLang="en-US" sz="1400" dirty="0" smtClean="0"/>
              <a:t>     </a:t>
            </a:r>
            <a:r>
              <a:rPr lang="en-US" altLang="zh-TW" sz="1400" dirty="0" smtClean="0"/>
              <a:t>1.</a:t>
            </a:r>
            <a:r>
              <a:rPr lang="zh-TW" altLang="en-US" sz="1400" dirty="0" smtClean="0"/>
              <a:t>發票</a:t>
            </a:r>
            <a:r>
              <a:rPr lang="zh-TW" altLang="en-US" sz="1400" dirty="0" smtClean="0"/>
              <a:t>開</a:t>
            </a:r>
            <a:r>
              <a:rPr lang="zh-TW" altLang="en-US" sz="1400" dirty="0"/>
              <a:t>立</a:t>
            </a:r>
            <a:r>
              <a:rPr lang="zh-TW" altLang="en-US" sz="1400" dirty="0" smtClean="0"/>
              <a:t>編號：輸入欄位，可模糊查詢</a:t>
            </a:r>
            <a:endParaRPr lang="en-US" altLang="zh-TW" sz="1400" dirty="0" smtClean="0"/>
          </a:p>
          <a:p>
            <a:r>
              <a:rPr lang="zh-TW" altLang="en-US" sz="1400" dirty="0" smtClean="0"/>
              <a:t>     </a:t>
            </a:r>
            <a:r>
              <a:rPr lang="en-US" altLang="zh-TW" sz="1400" dirty="0" smtClean="0"/>
              <a:t>2.</a:t>
            </a:r>
            <a:r>
              <a:rPr lang="zh-TW" altLang="en-US" sz="1400" dirty="0" smtClean="0"/>
              <a:t>客戶</a:t>
            </a:r>
            <a:r>
              <a:rPr lang="zh-TW" altLang="en-US" sz="1400" dirty="0" smtClean="0"/>
              <a:t>統</a:t>
            </a:r>
            <a:r>
              <a:rPr lang="zh-TW" altLang="en-US" sz="1400" dirty="0"/>
              <a:t>編</a:t>
            </a:r>
            <a:r>
              <a:rPr lang="zh-TW" altLang="en-US" sz="1400" dirty="0" smtClean="0"/>
              <a:t>：</a:t>
            </a:r>
            <a:r>
              <a:rPr lang="zh-TW" altLang="en-US" sz="1400" dirty="0"/>
              <a:t>輸入</a:t>
            </a:r>
            <a:r>
              <a:rPr lang="zh-TW" altLang="en-US" sz="1400" dirty="0" smtClean="0"/>
              <a:t>欄位</a:t>
            </a:r>
            <a:endParaRPr lang="en-US" altLang="zh-TW" sz="1400" dirty="0" smtClean="0"/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3.</a:t>
            </a:r>
            <a:r>
              <a:rPr lang="zh-TW" altLang="en-US" sz="1400" dirty="0" smtClean="0"/>
              <a:t>客戶</a:t>
            </a:r>
            <a:r>
              <a:rPr lang="zh-TW" altLang="en-US" sz="1400" dirty="0"/>
              <a:t>名稱：輸入欄位，可模糊查詢</a:t>
            </a:r>
            <a:endParaRPr lang="en-US" altLang="zh-TW" sz="1400" dirty="0" smtClean="0"/>
          </a:p>
          <a:p>
            <a:endParaRPr lang="en-US" altLang="zh-TW" sz="1400" dirty="0" smtClean="0"/>
          </a:p>
          <a:p>
            <a:r>
              <a:rPr lang="zh-TW" altLang="en-US" sz="1400" dirty="0" smtClean="0"/>
              <a:t>三</a:t>
            </a:r>
            <a:r>
              <a:rPr lang="en-US" altLang="zh-TW" sz="1400" dirty="0" smtClean="0"/>
              <a:t>.</a:t>
            </a:r>
            <a:r>
              <a:rPr lang="zh-TW" altLang="en-US" sz="1400" dirty="0" smtClean="0"/>
              <a:t>查詢</a:t>
            </a:r>
            <a:r>
              <a:rPr lang="zh-TW" altLang="en-US" sz="1400" dirty="0" smtClean="0"/>
              <a:t>結果欄位清單</a:t>
            </a:r>
            <a:r>
              <a:rPr lang="zh-TW" altLang="en-US" sz="1400" dirty="0"/>
              <a:t>：發票開立編號</a:t>
            </a:r>
            <a:r>
              <a:rPr lang="zh-TW" altLang="en-US" sz="1400" dirty="0" smtClean="0"/>
              <a:t>、客戶統編、客戶名稱、發票號碼、發票收件人、含稅金額</a:t>
            </a:r>
            <a:endParaRPr lang="en-US" altLang="zh-TW" sz="1400" dirty="0" smtClean="0"/>
          </a:p>
          <a:p>
            <a:endParaRPr lang="en-US" altLang="zh-TW" sz="1400" dirty="0" smtClean="0"/>
          </a:p>
          <a:p>
            <a:r>
              <a:rPr lang="zh-TW" altLang="en-US" sz="1400" dirty="0" smtClean="0"/>
              <a:t>四</a:t>
            </a:r>
            <a:r>
              <a:rPr lang="en-US" altLang="zh-TW" sz="1400" dirty="0" smtClean="0"/>
              <a:t>.</a:t>
            </a:r>
            <a:r>
              <a:rPr lang="zh-TW" altLang="en-US" sz="1400" dirty="0" smtClean="0"/>
              <a:t>材</a:t>
            </a:r>
            <a:r>
              <a:rPr lang="zh-TW" altLang="en-US" sz="1400" dirty="0"/>
              <a:t>化所出版</a:t>
            </a:r>
            <a:r>
              <a:rPr lang="zh-TW" altLang="en-US" sz="1400" dirty="0" smtClean="0"/>
              <a:t>品系統</a:t>
            </a:r>
            <a:r>
              <a:rPr lang="zh-TW" altLang="en-US" sz="1400" dirty="0" smtClean="0"/>
              <a:t>提供</a:t>
            </a:r>
            <a:r>
              <a:rPr lang="en-US" altLang="zh-TW" sz="1400" dirty="0" smtClean="0"/>
              <a:t>2</a:t>
            </a:r>
            <a:r>
              <a:rPr lang="zh-TW" altLang="en-US" sz="1400" dirty="0" smtClean="0"/>
              <a:t>個</a:t>
            </a:r>
            <a:r>
              <a:rPr lang="en-US" altLang="zh-TW" sz="1400" dirty="0" smtClean="0"/>
              <a:t>view</a:t>
            </a:r>
          </a:p>
          <a:p>
            <a:r>
              <a:rPr lang="en-US" altLang="zh-TW" sz="1400" dirty="0" smtClean="0"/>
              <a:t>     1.</a:t>
            </a:r>
            <a:r>
              <a:rPr lang="zh-TW" altLang="en-US" sz="1400" dirty="0" smtClean="0"/>
              <a:t>待繳款 </a:t>
            </a:r>
            <a:r>
              <a:rPr lang="en-US" altLang="zh-TW" sz="1400" dirty="0" smtClean="0"/>
              <a:t>View </a:t>
            </a:r>
            <a:r>
              <a:rPr lang="zh-TW" altLang="en-US" sz="1400" dirty="0" smtClean="0"/>
              <a:t>的欄位</a:t>
            </a:r>
            <a:r>
              <a:rPr lang="zh-TW" altLang="en-US" sz="1400" dirty="0" smtClean="0"/>
              <a:t>清單</a:t>
            </a:r>
            <a:r>
              <a:rPr lang="en-US" altLang="zh-TW" sz="1400" dirty="0" smtClean="0"/>
              <a:t>: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 smtClean="0"/>
              <a:t>     </a:t>
            </a:r>
            <a:r>
              <a:rPr lang="zh-TW" altLang="zh-TW" sz="1400" dirty="0" smtClean="0"/>
              <a:t>發票</a:t>
            </a:r>
            <a:r>
              <a:rPr lang="zh-TW" altLang="zh-TW" sz="1400" dirty="0"/>
              <a:t>開立單編號</a:t>
            </a:r>
            <a:r>
              <a:rPr lang="zh-TW" altLang="zh-TW" sz="1400" dirty="0" smtClean="0"/>
              <a:t>、</a:t>
            </a:r>
            <a:r>
              <a:rPr lang="zh-TW" altLang="en-US" sz="1400" dirty="0" smtClean="0"/>
              <a:t>客</a:t>
            </a:r>
            <a:r>
              <a:rPr lang="zh-TW" altLang="en-US" sz="1400" dirty="0"/>
              <a:t>戶</a:t>
            </a:r>
            <a:r>
              <a:rPr lang="zh-TW" altLang="zh-TW" sz="1400" dirty="0" smtClean="0"/>
              <a:t>編號、</a:t>
            </a:r>
            <a:r>
              <a:rPr lang="zh-TW" altLang="en-US" sz="1400" dirty="0" smtClean="0"/>
              <a:t>客</a:t>
            </a:r>
            <a:r>
              <a:rPr lang="zh-TW" altLang="en-US" sz="1400" dirty="0"/>
              <a:t>戶</a:t>
            </a:r>
            <a:r>
              <a:rPr lang="zh-TW" altLang="zh-TW" sz="1400" dirty="0" smtClean="0"/>
              <a:t>名稱</a:t>
            </a:r>
            <a:r>
              <a:rPr lang="zh-TW" altLang="zh-TW" sz="1400" dirty="0"/>
              <a:t>、發票號碼、發票收件人、含稅金額</a:t>
            </a:r>
            <a:r>
              <a:rPr lang="zh-TW" altLang="zh-TW" sz="1400" dirty="0" smtClean="0"/>
              <a:t>、</a:t>
            </a:r>
            <a:r>
              <a:rPr lang="zh-TW" altLang="zh-TW" sz="1400" b="1" dirty="0" smtClean="0"/>
              <a:t>計畫</a:t>
            </a:r>
            <a:r>
              <a:rPr lang="zh-TW" altLang="zh-TW" sz="1400" b="1" dirty="0"/>
              <a:t>代號、</a:t>
            </a:r>
            <a:r>
              <a:rPr lang="zh-TW" altLang="zh-TW" sz="1400" b="1" strike="dblStrike" dirty="0"/>
              <a:t>合約編號</a:t>
            </a:r>
            <a:r>
              <a:rPr lang="zh-TW" altLang="zh-TW" sz="1400" b="1" dirty="0"/>
              <a:t>、</a:t>
            </a:r>
            <a:r>
              <a:rPr lang="zh-TW" altLang="zh-TW" sz="1400" b="1" dirty="0" smtClean="0"/>
              <a:t>品名</a:t>
            </a:r>
            <a:endParaRPr lang="en-US" altLang="zh-TW" sz="1400" b="1" dirty="0" smtClean="0"/>
          </a:p>
          <a:p>
            <a:r>
              <a:rPr lang="zh-TW" altLang="en-US" sz="1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zh-TW" altLang="en-US" sz="14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       </a:t>
            </a:r>
            <a:r>
              <a:rPr lang="en-US" altLang="zh-TW" sz="14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(</a:t>
            </a:r>
            <a:r>
              <a:rPr lang="zh-TW" altLang="en-US" sz="14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資料庫欄位說明：</a:t>
            </a:r>
            <a:r>
              <a:rPr lang="en-US" altLang="zh-TW" sz="1400" dirty="0" err="1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ia.ia_iaid</a:t>
            </a:r>
            <a:r>
              <a:rPr lang="en-US" altLang="zh-TW" sz="14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1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:ID [</a:t>
            </a:r>
            <a:r>
              <a:rPr lang="en-US" altLang="zh-TW" sz="14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int</a:t>
            </a:r>
            <a:r>
              <a:rPr lang="en-US" altLang="zh-TW" sz="14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]</a:t>
            </a:r>
            <a:r>
              <a:rPr lang="zh-TW" altLang="en-US" sz="14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 、 </a:t>
            </a:r>
            <a:r>
              <a:rPr lang="en-US" altLang="zh-TW" sz="1400" dirty="0" err="1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ia.ia_iano</a:t>
            </a:r>
            <a:r>
              <a:rPr lang="en-US" altLang="zh-TW" sz="14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1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:</a:t>
            </a:r>
            <a:r>
              <a:rPr lang="zh-TW" altLang="en-US" sz="1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發票開立單編號 </a:t>
            </a:r>
            <a:r>
              <a:rPr lang="en-US" altLang="zh-TW" sz="1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[char </a:t>
            </a:r>
            <a:r>
              <a:rPr lang="en-US" altLang="zh-TW" sz="14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8]</a:t>
            </a:r>
            <a:r>
              <a:rPr lang="zh-TW" altLang="en-US" sz="14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、</a:t>
            </a:r>
            <a:r>
              <a:rPr lang="en-US" altLang="zh-TW" sz="1400" dirty="0" err="1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ia.ia_mfrno</a:t>
            </a:r>
            <a:r>
              <a:rPr lang="en-US" altLang="zh-TW" sz="1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:</a:t>
            </a:r>
            <a:r>
              <a:rPr lang="zh-TW" altLang="en-US" sz="1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統一編號 </a:t>
            </a:r>
            <a:r>
              <a:rPr lang="en-US" altLang="zh-TW" sz="1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[char 10</a:t>
            </a:r>
            <a:r>
              <a:rPr lang="en-US" altLang="zh-TW" sz="14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] </a:t>
            </a:r>
            <a:r>
              <a:rPr lang="zh-TW" altLang="en-US" sz="14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、</a:t>
            </a:r>
            <a:endParaRPr lang="en-US" altLang="zh-TW" sz="14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zh-TW" altLang="en-US" sz="1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zh-TW" altLang="en-US" sz="14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        </a:t>
            </a:r>
            <a:r>
              <a:rPr lang="en-US" altLang="zh-TW" sz="1400" dirty="0" err="1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mfr_inm</a:t>
            </a:r>
            <a:r>
              <a:rPr lang="en-US" altLang="zh-TW" sz="14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1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:</a:t>
            </a:r>
            <a:r>
              <a:rPr lang="zh-TW" altLang="en-US" sz="1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公司名稱 </a:t>
            </a:r>
            <a:r>
              <a:rPr lang="en-US" altLang="zh-TW" sz="1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[char 50</a:t>
            </a:r>
            <a:r>
              <a:rPr lang="en-US" altLang="zh-TW" sz="14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] </a:t>
            </a:r>
            <a:r>
              <a:rPr lang="zh-TW" altLang="en-US" sz="14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、</a:t>
            </a:r>
            <a:r>
              <a:rPr lang="en-US" altLang="zh-TW" sz="1400" dirty="0" err="1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ia_invno</a:t>
            </a:r>
            <a:r>
              <a:rPr lang="en-US" altLang="zh-TW" sz="14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1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:</a:t>
            </a:r>
            <a:r>
              <a:rPr lang="zh-TW" altLang="en-US" sz="1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發票號碼 </a:t>
            </a:r>
            <a:r>
              <a:rPr lang="en-US" altLang="zh-TW" sz="1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[char </a:t>
            </a:r>
            <a:r>
              <a:rPr lang="en-US" altLang="zh-TW" sz="14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10]</a:t>
            </a:r>
            <a:r>
              <a:rPr lang="zh-TW" altLang="en-US" sz="14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、</a:t>
            </a:r>
            <a:r>
              <a:rPr lang="en-US" altLang="zh-TW" sz="1400" dirty="0" err="1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ia_rnm</a:t>
            </a:r>
            <a:r>
              <a:rPr lang="en-US" altLang="zh-TW" sz="14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1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:</a:t>
            </a:r>
            <a:r>
              <a:rPr lang="zh-TW" altLang="en-US" sz="1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發票收件人姓名 </a:t>
            </a:r>
            <a:r>
              <a:rPr lang="en-US" altLang="zh-TW" sz="1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[char </a:t>
            </a:r>
            <a:r>
              <a:rPr lang="en-US" altLang="zh-TW" sz="14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30]</a:t>
            </a:r>
            <a:r>
              <a:rPr lang="zh-TW" altLang="en-US" sz="14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、</a:t>
            </a:r>
            <a:endParaRPr lang="en-US" altLang="zh-TW" sz="14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zh-TW" altLang="en-US" sz="1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zh-TW" altLang="en-US" sz="14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        </a:t>
            </a:r>
            <a:r>
              <a:rPr lang="en-US" altLang="zh-TW" sz="1400" dirty="0" err="1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ia_pyat</a:t>
            </a:r>
            <a:r>
              <a:rPr lang="en-US" altLang="zh-TW" sz="14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1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:</a:t>
            </a:r>
            <a:r>
              <a:rPr lang="zh-TW" altLang="en-US" sz="1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含稅</a:t>
            </a:r>
            <a:r>
              <a:rPr lang="en-US" altLang="zh-TW" sz="1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</a:t>
            </a:r>
            <a:r>
              <a:rPr lang="zh-TW" altLang="en-US" sz="1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實付</a:t>
            </a:r>
            <a:r>
              <a:rPr lang="en-US" altLang="zh-TW" sz="1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)</a:t>
            </a:r>
            <a:r>
              <a:rPr lang="zh-TW" altLang="en-US" sz="1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金額 </a:t>
            </a:r>
            <a:r>
              <a:rPr lang="en-US" altLang="zh-TW" sz="1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[</a:t>
            </a:r>
            <a:r>
              <a:rPr lang="en-US" altLang="zh-TW" sz="14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real]</a:t>
            </a:r>
            <a:r>
              <a:rPr lang="zh-TW" altLang="en-US" sz="14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、</a:t>
            </a:r>
            <a:r>
              <a:rPr lang="en-US" altLang="zh-TW" sz="1400" dirty="0" err="1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iad_projno</a:t>
            </a:r>
            <a:r>
              <a:rPr lang="en-US" altLang="zh-TW" sz="14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1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:</a:t>
            </a:r>
            <a:r>
              <a:rPr lang="zh-TW" altLang="en-US" sz="1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計畫代號 </a:t>
            </a:r>
            <a:r>
              <a:rPr lang="en-US" altLang="zh-TW" sz="1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[char 10</a:t>
            </a:r>
            <a:r>
              <a:rPr lang="en-US" altLang="zh-TW" sz="14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]</a:t>
            </a:r>
            <a:r>
              <a:rPr lang="zh-TW" altLang="en-US" sz="14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、</a:t>
            </a:r>
            <a:r>
              <a:rPr lang="en-US" altLang="zh-TW" sz="1400" dirty="0" err="1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iad_desc</a:t>
            </a:r>
            <a:r>
              <a:rPr lang="en-US" altLang="zh-TW" sz="14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1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:</a:t>
            </a:r>
            <a:r>
              <a:rPr lang="zh-TW" altLang="en-US" sz="1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品名 </a:t>
            </a:r>
            <a:r>
              <a:rPr lang="en-US" altLang="zh-TW" sz="1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[</a:t>
            </a:r>
            <a:r>
              <a:rPr lang="en-US" altLang="zh-TW" sz="14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varchar</a:t>
            </a:r>
            <a:r>
              <a:rPr lang="en-US" altLang="zh-TW" sz="1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100</a:t>
            </a:r>
            <a:r>
              <a:rPr lang="en-US" altLang="zh-TW" sz="14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])</a:t>
            </a:r>
          </a:p>
          <a:p>
            <a:endParaRPr lang="en-US" altLang="zh-TW" sz="14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en-US" altLang="zh-TW" sz="1400" smtClean="0"/>
              <a:t>     2</a:t>
            </a:r>
            <a:r>
              <a:rPr lang="en-US" altLang="zh-TW" sz="1400" dirty="0" smtClean="0"/>
              <a:t>.</a:t>
            </a:r>
            <a:r>
              <a:rPr lang="zh-TW" altLang="en-US" sz="1400" dirty="0" smtClean="0"/>
              <a:t>可填寫繳款工號清單</a:t>
            </a:r>
            <a:endParaRPr lang="en-US" altLang="zh-TW" sz="1400" dirty="0" smtClean="0"/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zh-TW" altLang="zh-TW" sz="1400" dirty="0" smtClean="0"/>
              <a:t> </a:t>
            </a:r>
            <a:endParaRPr lang="en-US" altLang="zh-TW" sz="1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39259" y="147994"/>
            <a:ext cx="276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查詢畫面、</a:t>
            </a:r>
            <a:r>
              <a:rPr lang="en-US" altLang="zh-TW" b="1" dirty="0" smtClean="0"/>
              <a:t>view </a:t>
            </a:r>
            <a:r>
              <a:rPr lang="zh-TW" altLang="en-US" b="1" dirty="0" smtClean="0"/>
              <a:t>欄位清單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52583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46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239</Words>
  <Application>Microsoft Office PowerPoint</Application>
  <PresentationFormat>如螢幕大小 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新細明體</vt:lpstr>
      <vt:lpstr>Arial</vt:lpstr>
      <vt:lpstr>Calibri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余珮容</dc:creator>
  <cp:lastModifiedBy>余珮容</cp:lastModifiedBy>
  <cp:revision>12</cp:revision>
  <dcterms:created xsi:type="dcterms:W3CDTF">2014-09-10T09:05:37Z</dcterms:created>
  <dcterms:modified xsi:type="dcterms:W3CDTF">2014-09-14T23:42:17Z</dcterms:modified>
</cp:coreProperties>
</file>