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60" r:id="rId5"/>
    <p:sldId id="279" r:id="rId6"/>
    <p:sldId id="262" r:id="rId7"/>
    <p:sldId id="270" r:id="rId8"/>
    <p:sldId id="269" r:id="rId9"/>
    <p:sldId id="264" r:id="rId10"/>
    <p:sldId id="258" r:id="rId11"/>
    <p:sldId id="271" r:id="rId12"/>
    <p:sldId id="266" r:id="rId13"/>
    <p:sldId id="265" r:id="rId14"/>
    <p:sldId id="272" r:id="rId15"/>
    <p:sldId id="267" r:id="rId16"/>
    <p:sldId id="268" r:id="rId17"/>
    <p:sldId id="273" r:id="rId18"/>
    <p:sldId id="280" r:id="rId19"/>
    <p:sldId id="277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D71D8-E229-4D9A-A3CA-F6763A4A00C5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F858-EDA9-48A2-9C0A-B5180195D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Weekday</a:t>
            </a:r>
            <a:r>
              <a:rPr lang="en-US" altLang="zh-TW" baseline="0" dirty="0" smtClean="0"/>
              <a:t>  0</a:t>
            </a:r>
            <a:r>
              <a:rPr lang="zh-TW" altLang="en-US" baseline="0" dirty="0" smtClean="0"/>
              <a:t>是星期一 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是星期日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AF858-EDA9-48A2-9C0A-B5180195D4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7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Midterm project</a:t>
            </a:r>
            <a:br>
              <a:rPr lang="en-US" altLang="zh-TW" dirty="0" smtClean="0"/>
            </a:br>
            <a:r>
              <a:rPr lang="en-US" altLang="zh-TW" sz="2800" dirty="0" smtClean="0"/>
              <a:t>-</a:t>
            </a:r>
            <a:r>
              <a:rPr lang="en-US" altLang="zh-TW" sz="2800" dirty="0"/>
              <a:t>Bike Sharing Demand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統研二 辛祐任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5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72" y="1680637"/>
            <a:ext cx="6891453" cy="490090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9" y="127806"/>
            <a:ext cx="4847237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15" y="1245692"/>
            <a:ext cx="4095750" cy="40005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269312" y="4160562"/>
            <a:ext cx="3279227" cy="55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70" y="2157465"/>
            <a:ext cx="3722067" cy="7620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595869" y="2157465"/>
            <a:ext cx="3722067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1"/>
            <a:endCxn id="7" idx="3"/>
          </p:cNvCxnSpPr>
          <p:nvPr/>
        </p:nvCxnSpPr>
        <p:spPr>
          <a:xfrm flipH="1">
            <a:off x="4548539" y="2538465"/>
            <a:ext cx="1047330" cy="1900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49" y="1567359"/>
            <a:ext cx="3215628" cy="21437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08" y="1567359"/>
            <a:ext cx="3220969" cy="2147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74" y="3714671"/>
            <a:ext cx="3220969" cy="214731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49" y="3711111"/>
            <a:ext cx="3215628" cy="21437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84" y="235535"/>
            <a:ext cx="6619982" cy="13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增加時間變</a:t>
            </a:r>
            <a:r>
              <a:rPr lang="zh-TW" altLang="en-US" sz="2800" dirty="0"/>
              <a:t>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55961"/>
            <a:ext cx="6762750" cy="1466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16" y="2616208"/>
            <a:ext cx="5322833" cy="38137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83" y="2717087"/>
            <a:ext cx="3602326" cy="351855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148254" y="4516244"/>
            <a:ext cx="534762" cy="3456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09" y="1501415"/>
            <a:ext cx="3388534" cy="225902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44" y="1446841"/>
            <a:ext cx="3471842" cy="23145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09" y="3830581"/>
            <a:ext cx="3559099" cy="2443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74" y="3760439"/>
            <a:ext cx="3770971" cy="25139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3" y="90823"/>
            <a:ext cx="7248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" y="286679"/>
            <a:ext cx="5143500" cy="40767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8" y="2104831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1319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4" y="94089"/>
            <a:ext cx="5267325" cy="3257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15" y="1823223"/>
            <a:ext cx="7058720" cy="3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7" y="84099"/>
            <a:ext cx="5343525" cy="3009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24" y="1717288"/>
            <a:ext cx="6891454" cy="34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迴歸模型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27136"/>
            <a:ext cx="6591300" cy="2381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迴歸模型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增加變數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18" y="2417761"/>
            <a:ext cx="4447083" cy="41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8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en-US" altLang="zh-TW" dirty="0" smtClean="0"/>
          </a:p>
          <a:p>
            <a:r>
              <a:rPr lang="zh-TW" altLang="en-US" dirty="0" smtClean="0"/>
              <a:t>探索性資料分析</a:t>
            </a:r>
            <a:endParaRPr lang="en-US" altLang="zh-TW" dirty="0" smtClean="0"/>
          </a:p>
          <a:p>
            <a:r>
              <a:rPr lang="zh-TW" altLang="en-US" dirty="0" smtClean="0"/>
              <a:t>迴歸模型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歸模型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隨機森林迴歸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0182"/>
            <a:ext cx="6867525" cy="2419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88" y="3940996"/>
            <a:ext cx="8010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迴歸模型</a:t>
            </a:r>
            <a:r>
              <a:rPr lang="en-US" altLang="zh-TW" sz="2400" dirty="0" smtClean="0">
                <a:latin typeface="+mj-ea"/>
              </a:rPr>
              <a:t>-count vs. casual + registered</a:t>
            </a:r>
            <a:endParaRPr lang="zh-TW" altLang="en-US" sz="24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Casual + Registered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0341"/>
            <a:ext cx="7048500" cy="1504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05042"/>
            <a:ext cx="7458075" cy="1457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975668" y="1387301"/>
                <a:ext cx="5072418" cy="1576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RMSLE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Root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Mean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Squared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Logarithmic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Error</m:t>
                      </m:r>
                      <m:r>
                        <m:rPr>
                          <m:nor/>
                        </m:rPr>
                        <a:rPr lang="en-US" altLang="zh-TW" sz="1400" b="1" smtClean="0">
                          <a:latin typeface="+mn-ea"/>
                        </a:rPr>
                        <m:t> )</m:t>
                      </m:r>
                    </m:oMath>
                  </m:oMathPara>
                </a14:m>
                <a:endParaRPr lang="en-US" altLang="zh-TW" sz="1400" b="1" dirty="0" smtClean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1400" b="1" i="1" smtClean="0">
                              <a:latin typeface="+mn-ea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1400" b="1" i="1" smtClean="0">
                                  <a:latin typeface="+mn-ea"/>
                                </a:rPr>
                              </m:ctrlPr>
                            </m:fPr>
                            <m:num>
                              <m:r>
                                <a:rPr lang="en-US" altLang="zh-TW" sz="1400" b="1" i="1" smtClean="0">
                                  <a:latin typeface="+mn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TW" sz="1400" b="1" i="1" smtClean="0">
                                  <a:latin typeface="+mn-ea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1400" b="1" i="1" smtClean="0">
                                  <a:latin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 b="1" i="1" smtClean="0">
                                  <a:latin typeface="+mn-ea"/>
                                </a:rPr>
                                <m:t>𝒊</m:t>
                              </m:r>
                              <m:r>
                                <a:rPr lang="en-US" altLang="zh-TW" sz="1400" b="1" i="1" smtClean="0">
                                  <a:latin typeface="+mn-ea"/>
                                </a:rPr>
                                <m:t>=</m:t>
                              </m:r>
                              <m:r>
                                <a:rPr lang="en-US" altLang="zh-TW" sz="1400" b="1" i="1" smtClean="0">
                                  <a:latin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1400" b="1" i="1" smtClean="0">
                                  <a:latin typeface="+mn-ea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((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𝒍𝒐𝒈</m:t>
                                  </m:r>
                                  <m:d>
                                    <m:dPr>
                                      <m:ctrlPr>
                                        <a:rPr lang="en-US" altLang="zh-TW" sz="1400" b="1" i="1" smtClean="0">
                                          <a:latin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b="1" i="1" smtClean="0">
                                          <a:latin typeface="+mn-ea"/>
                                        </a:rPr>
                                        <m:t>𝒑𝒓𝒆𝒅𝒊𝒄𝒕𝒊𝒐𝒏</m:t>
                                      </m:r>
                                      <m:r>
                                        <a:rPr lang="en-US" altLang="zh-TW" sz="1400" b="1" i="1" smtClean="0">
                                          <a:latin typeface="+mn-ea"/>
                                        </a:rPr>
                                        <m:t>+</m:t>
                                      </m:r>
                                      <m:r>
                                        <a:rPr lang="en-US" altLang="zh-TW" sz="1400" b="1" i="1" smtClean="0">
                                          <a:latin typeface="+mn-ea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−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𝒍𝒐𝒈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(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𝒂𝒄𝒕𝒖𝒂𝒍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+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𝟏</m:t>
                                  </m:r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)))</m:t>
                                  </m:r>
                                </m:e>
                                <m:sup>
                                  <m:r>
                                    <a:rPr lang="en-US" altLang="zh-TW" sz="1400" b="1" i="1" smtClean="0">
                                      <a:latin typeface="+mn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TW" sz="1400" b="1" dirty="0" smtClean="0">
                  <a:latin typeface="+mn-ea"/>
                </a:endParaRPr>
              </a:p>
              <a:p>
                <a:endParaRPr lang="en-US" altLang="zh-TW" sz="1400" b="1" dirty="0">
                  <a:latin typeface="+mn-ea"/>
                </a:endParaRPr>
              </a:p>
              <a:p>
                <a:endParaRPr lang="zh-TW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1387301"/>
                <a:ext cx="5072418" cy="1576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8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</a:t>
            </a:r>
            <a:r>
              <a:rPr lang="zh-TW" altLang="en-US" dirty="0"/>
              <a:t>源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91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7728"/>
            <a:ext cx="8596668" cy="388077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https://www.kaggle.com/c/bike-sharing-demand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93" y="1781169"/>
            <a:ext cx="7960209" cy="47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探索性資料分析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3972"/>
            <a:ext cx="4095750" cy="4000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探索性資料分析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81" y="2064630"/>
            <a:ext cx="3952875" cy="32956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681" y="2828983"/>
            <a:ext cx="4425938" cy="17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54" y="1912834"/>
            <a:ext cx="5541552" cy="4156164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2" y="390689"/>
            <a:ext cx="5309400" cy="13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70" y="1625970"/>
            <a:ext cx="5692437" cy="426932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0"/>
            <a:ext cx="4767652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14" y="1914565"/>
            <a:ext cx="5171347" cy="4309455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7" y="21639"/>
            <a:ext cx="4508665" cy="22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80</Words>
  <Application>Microsoft Office PowerPoint</Application>
  <PresentationFormat>寬螢幕</PresentationFormat>
  <Paragraphs>26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Midterm project -Bike Sharing Demand</vt:lpstr>
      <vt:lpstr>Outline</vt:lpstr>
      <vt:lpstr>資料來源</vt:lpstr>
      <vt:lpstr>資料來源</vt:lpstr>
      <vt:lpstr>探索性資料分析</vt:lpstr>
      <vt:lpstr>探索性資料分析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增加時間變數</vt:lpstr>
      <vt:lpstr>PowerPoint 簡報</vt:lpstr>
      <vt:lpstr>PowerPoint 簡報</vt:lpstr>
      <vt:lpstr>PowerPoint 簡報</vt:lpstr>
      <vt:lpstr>PowerPoint 簡報</vt:lpstr>
      <vt:lpstr>迴歸模型</vt:lpstr>
      <vt:lpstr>迴歸模型-增加變數</vt:lpstr>
      <vt:lpstr>迴歸模型-隨機森林迴歸</vt:lpstr>
      <vt:lpstr>迴歸模型-count vs. casual + registered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-Bike Sharing Demand</dc:title>
  <dc:creator>祐任 辛</dc:creator>
  <cp:lastModifiedBy>祐任 辛</cp:lastModifiedBy>
  <cp:revision>48</cp:revision>
  <dcterms:created xsi:type="dcterms:W3CDTF">2019-05-19T02:14:18Z</dcterms:created>
  <dcterms:modified xsi:type="dcterms:W3CDTF">2019-05-19T11:05:54Z</dcterms:modified>
</cp:coreProperties>
</file>